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Bebas Neue"/>
      <p:regular r:id="rId28"/>
    </p:embeddedFont>
    <p:embeddedFont>
      <p:font typeface="Metrophobic"/>
      <p:regular r:id="rId29"/>
    </p:embeddedFont>
    <p:embeddedFont>
      <p:font typeface="Barlow Semi Condense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BebasNeue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trophob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SemiCondensed-bold.fntdata"/><Relationship Id="rId30" Type="http://schemas.openxmlformats.org/officeDocument/2006/relationships/font" Target="fonts/BarlowSemiCondensed-regular.fntdata"/><Relationship Id="rId11" Type="http://schemas.openxmlformats.org/officeDocument/2006/relationships/slide" Target="slides/slide7.xml"/><Relationship Id="rId33" Type="http://schemas.openxmlformats.org/officeDocument/2006/relationships/font" Target="fonts/BarlowSemiCondensed-boldItalic.fntdata"/><Relationship Id="rId10" Type="http://schemas.openxmlformats.org/officeDocument/2006/relationships/slide" Target="slides/slide6.xml"/><Relationship Id="rId32" Type="http://schemas.openxmlformats.org/officeDocument/2006/relationships/font" Target="fonts/BarlowSemiCondensed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92a6eeb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92a6eeb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53b954bc4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53b954bc4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92a6eebb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92a6eebb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3b954bc4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53b954bc4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3b954bc4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53b954bc4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3b954bc4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3b954bc4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3b954bc4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3b954bc4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3b954bc4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3b954bc4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3b954bc4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53b954bc4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3e59473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3e59473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3b954bc4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3b954bc4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98570788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9857078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3b954bc4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3b954bc4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92a6eebb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92a6eebb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92a6eebb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192a6eebb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92a6eebb8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92a6eebb8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92a6eebb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92a6eebb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3b954bc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3b954bc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8570788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8570788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98570788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98570788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8570788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98570788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3b954bc4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3b954bc4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92a6eebb8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92a6eebb8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1653285"/>
            <a:ext cx="5804400" cy="17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394286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715100" y="1470963"/>
            <a:ext cx="43998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715100" y="2922538"/>
            <a:ext cx="43998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hasCustomPrompt="1" type="title"/>
          </p:nvPr>
        </p:nvSpPr>
        <p:spPr>
          <a:xfrm>
            <a:off x="7200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720000" y="230571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2" type="title"/>
          </p:nvPr>
        </p:nvSpPr>
        <p:spPr>
          <a:xfrm>
            <a:off x="34038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3" type="subTitle"/>
          </p:nvPr>
        </p:nvSpPr>
        <p:spPr>
          <a:xfrm>
            <a:off x="3403800" y="230571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4" type="title"/>
          </p:nvPr>
        </p:nvSpPr>
        <p:spPr>
          <a:xfrm>
            <a:off x="60876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5" type="subTitle"/>
          </p:nvPr>
        </p:nvSpPr>
        <p:spPr>
          <a:xfrm>
            <a:off x="6087600" y="230571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6" type="title"/>
          </p:nvPr>
        </p:nvSpPr>
        <p:spPr>
          <a:xfrm>
            <a:off x="720000" y="289897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7" type="subTitle"/>
          </p:nvPr>
        </p:nvSpPr>
        <p:spPr>
          <a:xfrm>
            <a:off x="720000" y="398241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8" type="title"/>
          </p:nvPr>
        </p:nvSpPr>
        <p:spPr>
          <a:xfrm>
            <a:off x="3403800" y="289897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9" type="subTitle"/>
          </p:nvPr>
        </p:nvSpPr>
        <p:spPr>
          <a:xfrm>
            <a:off x="3403800" y="398241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3" type="title"/>
          </p:nvPr>
        </p:nvSpPr>
        <p:spPr>
          <a:xfrm>
            <a:off x="720000" y="53571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4" type="subTitle"/>
          </p:nvPr>
        </p:nvSpPr>
        <p:spPr>
          <a:xfrm>
            <a:off x="715100" y="189147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5" type="subTitle"/>
          </p:nvPr>
        </p:nvSpPr>
        <p:spPr>
          <a:xfrm>
            <a:off x="3403800" y="189147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6" type="subTitle"/>
          </p:nvPr>
        </p:nvSpPr>
        <p:spPr>
          <a:xfrm>
            <a:off x="6092500" y="189147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7" type="subTitle"/>
          </p:nvPr>
        </p:nvSpPr>
        <p:spPr>
          <a:xfrm>
            <a:off x="715100" y="35718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8" type="subTitle"/>
          </p:nvPr>
        </p:nvSpPr>
        <p:spPr>
          <a:xfrm>
            <a:off x="3403800" y="35718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61" name="Google Shape;61;p13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7" name="Google Shape;67;p15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70" name="Google Shape;70;p16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715100" y="3299927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715100" y="1631800"/>
            <a:ext cx="5789400" cy="13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720000" y="2791113"/>
            <a:ext cx="4263300" cy="11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type="title"/>
          </p:nvPr>
        </p:nvSpPr>
        <p:spPr>
          <a:xfrm>
            <a:off x="720000" y="2218400"/>
            <a:ext cx="426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720000" y="2285088"/>
            <a:ext cx="3212700" cy="9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720000" y="1712388"/>
            <a:ext cx="426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subTitle"/>
          </p:nvPr>
        </p:nvSpPr>
        <p:spPr>
          <a:xfrm>
            <a:off x="720000" y="2796850"/>
            <a:ext cx="4263300" cy="12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720000" y="2224150"/>
            <a:ext cx="426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908338" y="2571050"/>
            <a:ext cx="43653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28702" y="1292105"/>
            <a:ext cx="185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908338" y="3273950"/>
            <a:ext cx="43653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720000" y="2193363"/>
            <a:ext cx="4993800" cy="14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720000" y="1620663"/>
            <a:ext cx="426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720000" y="3609575"/>
            <a:ext cx="243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2" type="subTitle"/>
          </p:nvPr>
        </p:nvSpPr>
        <p:spPr>
          <a:xfrm>
            <a:off x="4374875" y="3609575"/>
            <a:ext cx="243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3" type="subTitle"/>
          </p:nvPr>
        </p:nvSpPr>
        <p:spPr>
          <a:xfrm>
            <a:off x="720000" y="4091293"/>
            <a:ext cx="24309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4" type="subTitle"/>
          </p:nvPr>
        </p:nvSpPr>
        <p:spPr>
          <a:xfrm>
            <a:off x="4374875" y="4091293"/>
            <a:ext cx="24309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92" name="Google Shape;92;p22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720000" y="2610884"/>
            <a:ext cx="2336400" cy="46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2" type="subTitle"/>
          </p:nvPr>
        </p:nvSpPr>
        <p:spPr>
          <a:xfrm>
            <a:off x="720000" y="3061074"/>
            <a:ext cx="23364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3" type="subTitle"/>
          </p:nvPr>
        </p:nvSpPr>
        <p:spPr>
          <a:xfrm>
            <a:off x="3403800" y="3061074"/>
            <a:ext cx="23364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4" type="subTitle"/>
          </p:nvPr>
        </p:nvSpPr>
        <p:spPr>
          <a:xfrm>
            <a:off x="6087600" y="3061074"/>
            <a:ext cx="23364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5" type="subTitle"/>
          </p:nvPr>
        </p:nvSpPr>
        <p:spPr>
          <a:xfrm>
            <a:off x="3403800" y="2610884"/>
            <a:ext cx="2336400" cy="46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6" type="subTitle"/>
          </p:nvPr>
        </p:nvSpPr>
        <p:spPr>
          <a:xfrm>
            <a:off x="6087600" y="2610884"/>
            <a:ext cx="2336400" cy="46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01" name="Google Shape;101;p23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" type="subTitle"/>
          </p:nvPr>
        </p:nvSpPr>
        <p:spPr>
          <a:xfrm>
            <a:off x="850725" y="1725425"/>
            <a:ext cx="3557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2" type="subTitle"/>
          </p:nvPr>
        </p:nvSpPr>
        <p:spPr>
          <a:xfrm>
            <a:off x="850700" y="22160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3" type="subTitle"/>
          </p:nvPr>
        </p:nvSpPr>
        <p:spPr>
          <a:xfrm>
            <a:off x="4735880" y="22160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4" type="subTitle"/>
          </p:nvPr>
        </p:nvSpPr>
        <p:spPr>
          <a:xfrm>
            <a:off x="850700" y="3616137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5" type="subTitle"/>
          </p:nvPr>
        </p:nvSpPr>
        <p:spPr>
          <a:xfrm>
            <a:off x="4735880" y="3616137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850725" y="3125487"/>
            <a:ext cx="3557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subTitle"/>
          </p:nvPr>
        </p:nvSpPr>
        <p:spPr>
          <a:xfrm>
            <a:off x="4735900" y="1725425"/>
            <a:ext cx="3557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4735900" y="3125487"/>
            <a:ext cx="3557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12" name="Google Shape;112;p24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720025" y="1750325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2" type="subTitle"/>
          </p:nvPr>
        </p:nvSpPr>
        <p:spPr>
          <a:xfrm>
            <a:off x="720000" y="2197025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3" type="subTitle"/>
          </p:nvPr>
        </p:nvSpPr>
        <p:spPr>
          <a:xfrm>
            <a:off x="6522277" y="2197025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4" type="subTitle"/>
          </p:nvPr>
        </p:nvSpPr>
        <p:spPr>
          <a:xfrm>
            <a:off x="720000" y="3586950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5" type="subTitle"/>
          </p:nvPr>
        </p:nvSpPr>
        <p:spPr>
          <a:xfrm>
            <a:off x="6522277" y="3586950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6" type="subTitle"/>
          </p:nvPr>
        </p:nvSpPr>
        <p:spPr>
          <a:xfrm>
            <a:off x="720025" y="3140250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7" type="subTitle"/>
          </p:nvPr>
        </p:nvSpPr>
        <p:spPr>
          <a:xfrm>
            <a:off x="6522300" y="1750325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8" type="subTitle"/>
          </p:nvPr>
        </p:nvSpPr>
        <p:spPr>
          <a:xfrm>
            <a:off x="6522300" y="3140250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23" name="Google Shape;123;p25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5"/>
          <p:cNvSpPr/>
          <p:nvPr/>
        </p:nvSpPr>
        <p:spPr>
          <a:xfrm rot="10800000">
            <a:off x="8640650" y="1657800"/>
            <a:ext cx="603600" cy="291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600" y="4284232"/>
            <a:ext cx="628200" cy="64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719440" y="2312074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2" type="subTitle"/>
          </p:nvPr>
        </p:nvSpPr>
        <p:spPr>
          <a:xfrm>
            <a:off x="3403600" y="2312074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6087600" y="2312074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4" type="subTitle"/>
          </p:nvPr>
        </p:nvSpPr>
        <p:spPr>
          <a:xfrm>
            <a:off x="719440" y="4133719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5" type="subTitle"/>
          </p:nvPr>
        </p:nvSpPr>
        <p:spPr>
          <a:xfrm>
            <a:off x="3403600" y="4133719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6" type="subTitle"/>
          </p:nvPr>
        </p:nvSpPr>
        <p:spPr>
          <a:xfrm>
            <a:off x="6087600" y="4133719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7" type="subTitle"/>
          </p:nvPr>
        </p:nvSpPr>
        <p:spPr>
          <a:xfrm>
            <a:off x="715100" y="1907318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8" type="subTitle"/>
          </p:nvPr>
        </p:nvSpPr>
        <p:spPr>
          <a:xfrm>
            <a:off x="3403600" y="1907318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9" type="subTitle"/>
          </p:nvPr>
        </p:nvSpPr>
        <p:spPr>
          <a:xfrm>
            <a:off x="6091949" y="1907318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13" type="subTitle"/>
          </p:nvPr>
        </p:nvSpPr>
        <p:spPr>
          <a:xfrm>
            <a:off x="715100" y="3728971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6"/>
          <p:cNvSpPr txBox="1"/>
          <p:nvPr>
            <p:ph idx="14" type="subTitle"/>
          </p:nvPr>
        </p:nvSpPr>
        <p:spPr>
          <a:xfrm>
            <a:off x="3403600" y="3728971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15" type="subTitle"/>
          </p:nvPr>
        </p:nvSpPr>
        <p:spPr>
          <a:xfrm>
            <a:off x="6091949" y="3728971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40" name="Google Shape;140;p26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6"/>
          <p:cNvSpPr/>
          <p:nvPr/>
        </p:nvSpPr>
        <p:spPr>
          <a:xfrm>
            <a:off x="8046897" y="1042116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 rot="10800000">
            <a:off x="8640775" y="1657775"/>
            <a:ext cx="5949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1677097" y="1815595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2" type="subTitle"/>
          </p:nvPr>
        </p:nvSpPr>
        <p:spPr>
          <a:xfrm>
            <a:off x="5152400" y="1815595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5152400" y="2969095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4" type="subTitle"/>
          </p:nvPr>
        </p:nvSpPr>
        <p:spPr>
          <a:xfrm>
            <a:off x="1677097" y="2969089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5" type="subTitle"/>
          </p:nvPr>
        </p:nvSpPr>
        <p:spPr>
          <a:xfrm>
            <a:off x="1677097" y="4142864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6" type="subTitle"/>
          </p:nvPr>
        </p:nvSpPr>
        <p:spPr>
          <a:xfrm>
            <a:off x="5152400" y="4142864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7" type="subTitle"/>
          </p:nvPr>
        </p:nvSpPr>
        <p:spPr>
          <a:xfrm>
            <a:off x="1677097" y="1380818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8" type="subTitle"/>
          </p:nvPr>
        </p:nvSpPr>
        <p:spPr>
          <a:xfrm>
            <a:off x="5152400" y="1380818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9" type="subTitle"/>
          </p:nvPr>
        </p:nvSpPr>
        <p:spPr>
          <a:xfrm>
            <a:off x="5152400" y="2534318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13" type="subTitle"/>
          </p:nvPr>
        </p:nvSpPr>
        <p:spPr>
          <a:xfrm>
            <a:off x="1677097" y="2534321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14" type="subTitle"/>
          </p:nvPr>
        </p:nvSpPr>
        <p:spPr>
          <a:xfrm>
            <a:off x="1677097" y="3708096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15" type="subTitle"/>
          </p:nvPr>
        </p:nvSpPr>
        <p:spPr>
          <a:xfrm>
            <a:off x="5152400" y="3708096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57" name="Google Shape;157;p27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7"/>
          <p:cNvSpPr/>
          <p:nvPr/>
        </p:nvSpPr>
        <p:spPr>
          <a:xfrm flipH="1">
            <a:off x="8156050" y="1571225"/>
            <a:ext cx="1115700" cy="216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8643550" y="3432950"/>
            <a:ext cx="628200" cy="54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hasCustomPrompt="1" type="title"/>
          </p:nvPr>
        </p:nvSpPr>
        <p:spPr>
          <a:xfrm>
            <a:off x="715100" y="620145"/>
            <a:ext cx="402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715100" y="1249970"/>
            <a:ext cx="5754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hasCustomPrompt="1" idx="2" type="title"/>
          </p:nvPr>
        </p:nvSpPr>
        <p:spPr>
          <a:xfrm>
            <a:off x="715100" y="2076293"/>
            <a:ext cx="402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8"/>
          <p:cNvSpPr txBox="1"/>
          <p:nvPr>
            <p:ph idx="3" type="subTitle"/>
          </p:nvPr>
        </p:nvSpPr>
        <p:spPr>
          <a:xfrm>
            <a:off x="715100" y="2706120"/>
            <a:ext cx="5754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hasCustomPrompt="1" idx="4" type="title"/>
          </p:nvPr>
        </p:nvSpPr>
        <p:spPr>
          <a:xfrm>
            <a:off x="715100" y="3532442"/>
            <a:ext cx="402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6" name="Google Shape;166;p28"/>
          <p:cNvSpPr txBox="1"/>
          <p:nvPr>
            <p:ph idx="5" type="subTitle"/>
          </p:nvPr>
        </p:nvSpPr>
        <p:spPr>
          <a:xfrm>
            <a:off x="715100" y="4162270"/>
            <a:ext cx="5754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ctrTitle"/>
          </p:nvPr>
        </p:nvSpPr>
        <p:spPr>
          <a:xfrm>
            <a:off x="805425" y="672588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800550" y="1724963"/>
            <a:ext cx="4293900" cy="11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0" name="Google Shape;170;p29"/>
          <p:cNvSpPr txBox="1"/>
          <p:nvPr/>
        </p:nvSpPr>
        <p:spPr>
          <a:xfrm>
            <a:off x="805425" y="3922648"/>
            <a:ext cx="5453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it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endParaRPr sz="11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0"/>
          <p:cNvCxnSpPr/>
          <p:nvPr/>
        </p:nvCxnSpPr>
        <p:spPr>
          <a:xfrm>
            <a:off x="715100" y="4771775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37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4658800" y="1152475"/>
            <a:ext cx="37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19" name="Google Shape;19;p4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31"/>
          <p:cNvCxnSpPr/>
          <p:nvPr/>
        </p:nvCxnSpPr>
        <p:spPr>
          <a:xfrm rot="10800000">
            <a:off x="557000" y="537700"/>
            <a:ext cx="0" cy="407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31"/>
          <p:cNvCxnSpPr/>
          <p:nvPr/>
        </p:nvCxnSpPr>
        <p:spPr>
          <a:xfrm rot="10800000">
            <a:off x="8588425" y="537700"/>
            <a:ext cx="0" cy="407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720000" y="2667850"/>
            <a:ext cx="29076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4374875" y="2667850"/>
            <a:ext cx="29076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720000" y="3195411"/>
            <a:ext cx="2907600" cy="8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4374875" y="3195411"/>
            <a:ext cx="2907600" cy="8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720000" y="1226238"/>
            <a:ext cx="509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715100" y="2199997"/>
            <a:ext cx="4253400" cy="18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□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715100" y="1649075"/>
            <a:ext cx="4768500" cy="25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720000" y="2176000"/>
            <a:ext cx="46611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720000" y="3193463"/>
            <a:ext cx="46611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715100" y="535000"/>
            <a:ext cx="4833900" cy="10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rlow Semi Condensed"/>
              <a:buNone/>
              <a:defRPr b="1" sz="3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Relationship Id="rId7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47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hyperlink" Target="https://en.wikipedia.org/wiki/2022_monkeypox_outbreak#cite_note-WHOvariants-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/>
          <p:nvPr/>
        </p:nvSpPr>
        <p:spPr>
          <a:xfrm>
            <a:off x="6793950" y="-102900"/>
            <a:ext cx="1635000" cy="443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2"/>
          <p:cNvSpPr/>
          <p:nvPr/>
        </p:nvSpPr>
        <p:spPr>
          <a:xfrm>
            <a:off x="8046675" y="4059200"/>
            <a:ext cx="1171800" cy="54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2"/>
          <p:cNvSpPr txBox="1"/>
          <p:nvPr>
            <p:ph type="ctrTitle"/>
          </p:nvPr>
        </p:nvSpPr>
        <p:spPr>
          <a:xfrm>
            <a:off x="715100" y="1653285"/>
            <a:ext cx="5804400" cy="17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Monkey Pox</a:t>
            </a:r>
            <a:r>
              <a:rPr lang="en"/>
              <a:t> virus </a:t>
            </a:r>
            <a:endParaRPr/>
          </a:p>
        </p:txBody>
      </p: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715100" y="3394286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photographs of skin lesions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274" y="3597392"/>
            <a:ext cx="676925" cy="67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83586">
            <a:off x="6381368" y="1280068"/>
            <a:ext cx="1454489" cy="1806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2"/>
          <p:cNvCxnSpPr/>
          <p:nvPr/>
        </p:nvCxnSpPr>
        <p:spPr>
          <a:xfrm>
            <a:off x="800550" y="3997000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2"/>
          <p:cNvCxnSpPr/>
          <p:nvPr/>
        </p:nvCxnSpPr>
        <p:spPr>
          <a:xfrm>
            <a:off x="800550" y="1487350"/>
            <a:ext cx="532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674" y="497649"/>
            <a:ext cx="676925" cy="6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/>
          <p:nvPr/>
        </p:nvSpPr>
        <p:spPr>
          <a:xfrm>
            <a:off x="800550" y="535000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32"/>
          <p:cNvGrpSpPr/>
          <p:nvPr/>
        </p:nvGrpSpPr>
        <p:grpSpPr>
          <a:xfrm>
            <a:off x="929196" y="672847"/>
            <a:ext cx="370908" cy="352504"/>
            <a:chOff x="3214100" y="2111425"/>
            <a:chExt cx="347650" cy="330400"/>
          </a:xfrm>
        </p:grpSpPr>
        <p:sp>
          <p:nvSpPr>
            <p:cNvPr id="192" name="Google Shape;192;p32"/>
            <p:cNvSpPr/>
            <p:nvPr/>
          </p:nvSpPr>
          <p:spPr>
            <a:xfrm>
              <a:off x="3214100" y="2111425"/>
              <a:ext cx="347650" cy="330400"/>
            </a:xfrm>
            <a:custGeom>
              <a:rect b="b" l="l" r="r" t="t"/>
              <a:pathLst>
                <a:path extrusionOk="0" h="13216" w="13906">
                  <a:moveTo>
                    <a:pt x="7248" y="743"/>
                  </a:moveTo>
                  <a:cubicBezTo>
                    <a:pt x="7634" y="743"/>
                    <a:pt x="8026" y="782"/>
                    <a:pt x="8418" y="862"/>
                  </a:cubicBezTo>
                  <a:cubicBezTo>
                    <a:pt x="11162" y="1392"/>
                    <a:pt x="13126" y="3793"/>
                    <a:pt x="13126" y="6599"/>
                  </a:cubicBezTo>
                  <a:cubicBezTo>
                    <a:pt x="13126" y="8127"/>
                    <a:pt x="12503" y="9623"/>
                    <a:pt x="11411" y="10715"/>
                  </a:cubicBezTo>
                  <a:cubicBezTo>
                    <a:pt x="10287" y="11839"/>
                    <a:pt x="8794" y="12422"/>
                    <a:pt x="7284" y="12422"/>
                  </a:cubicBezTo>
                  <a:cubicBezTo>
                    <a:pt x="6157" y="12422"/>
                    <a:pt x="5021" y="12098"/>
                    <a:pt x="4022" y="11432"/>
                  </a:cubicBezTo>
                  <a:cubicBezTo>
                    <a:pt x="1715" y="9904"/>
                    <a:pt x="811" y="6911"/>
                    <a:pt x="1871" y="4354"/>
                  </a:cubicBezTo>
                  <a:cubicBezTo>
                    <a:pt x="2806" y="2137"/>
                    <a:pt x="4932" y="743"/>
                    <a:pt x="7248" y="743"/>
                  </a:cubicBezTo>
                  <a:close/>
                  <a:moveTo>
                    <a:pt x="7288" y="1"/>
                  </a:moveTo>
                  <a:cubicBezTo>
                    <a:pt x="6015" y="1"/>
                    <a:pt x="4736" y="365"/>
                    <a:pt x="3617" y="1112"/>
                  </a:cubicBezTo>
                  <a:cubicBezTo>
                    <a:pt x="998" y="2889"/>
                    <a:pt x="0" y="6225"/>
                    <a:pt x="1216" y="9156"/>
                  </a:cubicBezTo>
                  <a:cubicBezTo>
                    <a:pt x="2260" y="11645"/>
                    <a:pt x="4683" y="13215"/>
                    <a:pt x="7300" y="13215"/>
                  </a:cubicBezTo>
                  <a:cubicBezTo>
                    <a:pt x="7732" y="13215"/>
                    <a:pt x="8169" y="13172"/>
                    <a:pt x="8605" y="13084"/>
                  </a:cubicBezTo>
                  <a:cubicBezTo>
                    <a:pt x="11692" y="12461"/>
                    <a:pt x="13906" y="9748"/>
                    <a:pt x="13906" y="6599"/>
                  </a:cubicBezTo>
                  <a:cubicBezTo>
                    <a:pt x="13906" y="4853"/>
                    <a:pt x="13220" y="3169"/>
                    <a:pt x="11973" y="1922"/>
                  </a:cubicBezTo>
                  <a:cubicBezTo>
                    <a:pt x="10687" y="655"/>
                    <a:pt x="8993" y="1"/>
                    <a:pt x="7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3225000" y="2147775"/>
              <a:ext cx="300125" cy="256975"/>
            </a:xfrm>
            <a:custGeom>
              <a:rect b="b" l="l" r="r" t="t"/>
              <a:pathLst>
                <a:path extrusionOk="0" h="10279" w="12005">
                  <a:moveTo>
                    <a:pt x="6829" y="772"/>
                  </a:moveTo>
                  <a:cubicBezTo>
                    <a:pt x="9072" y="772"/>
                    <a:pt x="11225" y="2509"/>
                    <a:pt x="11225" y="5145"/>
                  </a:cubicBezTo>
                  <a:cubicBezTo>
                    <a:pt x="11225" y="7546"/>
                    <a:pt x="9261" y="9510"/>
                    <a:pt x="6860" y="9510"/>
                  </a:cubicBezTo>
                  <a:cubicBezTo>
                    <a:pt x="2963" y="9479"/>
                    <a:pt x="1030" y="4802"/>
                    <a:pt x="3773" y="2058"/>
                  </a:cubicBezTo>
                  <a:cubicBezTo>
                    <a:pt x="4661" y="1170"/>
                    <a:pt x="5755" y="772"/>
                    <a:pt x="6829" y="772"/>
                  </a:cubicBezTo>
                  <a:close/>
                  <a:moveTo>
                    <a:pt x="6860" y="1"/>
                  </a:moveTo>
                  <a:cubicBezTo>
                    <a:pt x="2277" y="1"/>
                    <a:pt x="1" y="5550"/>
                    <a:pt x="3243" y="8762"/>
                  </a:cubicBezTo>
                  <a:cubicBezTo>
                    <a:pt x="4281" y="9810"/>
                    <a:pt x="5560" y="10278"/>
                    <a:pt x="6817" y="10278"/>
                  </a:cubicBezTo>
                  <a:cubicBezTo>
                    <a:pt x="9449" y="10278"/>
                    <a:pt x="11983" y="8226"/>
                    <a:pt x="12004" y="5145"/>
                  </a:cubicBezTo>
                  <a:cubicBezTo>
                    <a:pt x="11973" y="2308"/>
                    <a:pt x="9697" y="1"/>
                    <a:pt x="6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3379325" y="2203125"/>
              <a:ext cx="92800" cy="107575"/>
            </a:xfrm>
            <a:custGeom>
              <a:rect b="b" l="l" r="r" t="t"/>
              <a:pathLst>
                <a:path extrusionOk="0" h="4303" w="3712">
                  <a:moveTo>
                    <a:pt x="1860" y="1512"/>
                  </a:moveTo>
                  <a:cubicBezTo>
                    <a:pt x="2082" y="1512"/>
                    <a:pt x="2308" y="1622"/>
                    <a:pt x="2246" y="1840"/>
                  </a:cubicBezTo>
                  <a:lnTo>
                    <a:pt x="2246" y="2432"/>
                  </a:lnTo>
                  <a:cubicBezTo>
                    <a:pt x="2308" y="2666"/>
                    <a:pt x="2082" y="2783"/>
                    <a:pt x="1860" y="2783"/>
                  </a:cubicBezTo>
                  <a:cubicBezTo>
                    <a:pt x="1638" y="2783"/>
                    <a:pt x="1420" y="2666"/>
                    <a:pt x="1498" y="2432"/>
                  </a:cubicBezTo>
                  <a:lnTo>
                    <a:pt x="1498" y="1840"/>
                  </a:lnTo>
                  <a:cubicBezTo>
                    <a:pt x="1420" y="1622"/>
                    <a:pt x="1638" y="1512"/>
                    <a:pt x="1860" y="1512"/>
                  </a:cubicBezTo>
                  <a:close/>
                  <a:moveTo>
                    <a:pt x="1404" y="0"/>
                  </a:moveTo>
                  <a:lnTo>
                    <a:pt x="1404" y="780"/>
                  </a:lnTo>
                  <a:cubicBezTo>
                    <a:pt x="1310" y="842"/>
                    <a:pt x="1248" y="873"/>
                    <a:pt x="1155" y="936"/>
                  </a:cubicBezTo>
                  <a:lnTo>
                    <a:pt x="656" y="437"/>
                  </a:lnTo>
                  <a:lnTo>
                    <a:pt x="126" y="998"/>
                  </a:lnTo>
                  <a:lnTo>
                    <a:pt x="718" y="1590"/>
                  </a:lnTo>
                  <a:cubicBezTo>
                    <a:pt x="718" y="1653"/>
                    <a:pt x="718" y="1715"/>
                    <a:pt x="687" y="1746"/>
                  </a:cubicBezTo>
                  <a:lnTo>
                    <a:pt x="1" y="1746"/>
                  </a:lnTo>
                  <a:lnTo>
                    <a:pt x="1" y="2526"/>
                  </a:lnTo>
                  <a:lnTo>
                    <a:pt x="687" y="2526"/>
                  </a:lnTo>
                  <a:cubicBezTo>
                    <a:pt x="687" y="2588"/>
                    <a:pt x="718" y="2650"/>
                    <a:pt x="718" y="2713"/>
                  </a:cubicBezTo>
                  <a:lnTo>
                    <a:pt x="126" y="3305"/>
                  </a:lnTo>
                  <a:lnTo>
                    <a:pt x="687" y="3866"/>
                  </a:lnTo>
                  <a:lnTo>
                    <a:pt x="1155" y="3368"/>
                  </a:lnTo>
                  <a:cubicBezTo>
                    <a:pt x="1248" y="3430"/>
                    <a:pt x="1342" y="3492"/>
                    <a:pt x="1435" y="3523"/>
                  </a:cubicBezTo>
                  <a:lnTo>
                    <a:pt x="1435" y="4303"/>
                  </a:lnTo>
                  <a:lnTo>
                    <a:pt x="2215" y="4303"/>
                  </a:lnTo>
                  <a:lnTo>
                    <a:pt x="2215" y="3555"/>
                  </a:lnTo>
                  <a:cubicBezTo>
                    <a:pt x="2308" y="3523"/>
                    <a:pt x="2402" y="3461"/>
                    <a:pt x="2495" y="3399"/>
                  </a:cubicBezTo>
                  <a:lnTo>
                    <a:pt x="2994" y="3898"/>
                  </a:lnTo>
                  <a:lnTo>
                    <a:pt x="3524" y="3336"/>
                  </a:lnTo>
                  <a:lnTo>
                    <a:pt x="2963" y="2775"/>
                  </a:lnTo>
                  <a:cubicBezTo>
                    <a:pt x="2963" y="2682"/>
                    <a:pt x="2994" y="2619"/>
                    <a:pt x="2994" y="2526"/>
                  </a:cubicBezTo>
                  <a:lnTo>
                    <a:pt x="3711" y="2526"/>
                  </a:lnTo>
                  <a:lnTo>
                    <a:pt x="3711" y="1746"/>
                  </a:lnTo>
                  <a:lnTo>
                    <a:pt x="2994" y="1746"/>
                  </a:lnTo>
                  <a:cubicBezTo>
                    <a:pt x="2994" y="1684"/>
                    <a:pt x="2963" y="1622"/>
                    <a:pt x="2963" y="1528"/>
                  </a:cubicBezTo>
                  <a:lnTo>
                    <a:pt x="3524" y="967"/>
                  </a:lnTo>
                  <a:lnTo>
                    <a:pt x="2994" y="406"/>
                  </a:lnTo>
                  <a:lnTo>
                    <a:pt x="2464" y="904"/>
                  </a:lnTo>
                  <a:cubicBezTo>
                    <a:pt x="2371" y="842"/>
                    <a:pt x="2277" y="811"/>
                    <a:pt x="2183" y="780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3345050" y="2316925"/>
              <a:ext cx="65500" cy="44450"/>
            </a:xfrm>
            <a:custGeom>
              <a:rect b="b" l="l" r="r" t="t"/>
              <a:pathLst>
                <a:path extrusionOk="0" h="1778" w="2620">
                  <a:moveTo>
                    <a:pt x="561" y="0"/>
                  </a:moveTo>
                  <a:lnTo>
                    <a:pt x="0" y="562"/>
                  </a:lnTo>
                  <a:lnTo>
                    <a:pt x="717" y="1247"/>
                  </a:lnTo>
                  <a:lnTo>
                    <a:pt x="1559" y="1279"/>
                  </a:lnTo>
                  <a:lnTo>
                    <a:pt x="2058" y="1777"/>
                  </a:lnTo>
                  <a:lnTo>
                    <a:pt x="2619" y="1216"/>
                  </a:lnTo>
                  <a:lnTo>
                    <a:pt x="1902" y="530"/>
                  </a:lnTo>
                  <a:lnTo>
                    <a:pt x="1060" y="499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3330225" y="2221050"/>
              <a:ext cx="19525" cy="19500"/>
            </a:xfrm>
            <a:custGeom>
              <a:rect b="b" l="l" r="r" t="t"/>
              <a:pathLst>
                <a:path extrusionOk="0" h="780" w="781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3309975" y="2256125"/>
              <a:ext cx="28075" cy="27300"/>
            </a:xfrm>
            <a:custGeom>
              <a:rect b="b" l="l" r="r" t="t"/>
              <a:pathLst>
                <a:path extrusionOk="0" h="1092" w="1123">
                  <a:moveTo>
                    <a:pt x="561" y="0"/>
                  </a:moveTo>
                  <a:lnTo>
                    <a:pt x="0" y="562"/>
                  </a:lnTo>
                  <a:lnTo>
                    <a:pt x="561" y="1092"/>
                  </a:lnTo>
                  <a:lnTo>
                    <a:pt x="1122" y="562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8" name="Google Shape;19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6275" y="3274761"/>
            <a:ext cx="628200" cy="64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idx="2" type="title"/>
          </p:nvPr>
        </p:nvSpPr>
        <p:spPr>
          <a:xfrm>
            <a:off x="994650" y="1506663"/>
            <a:ext cx="457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Image Data</a:t>
            </a:r>
            <a:endParaRPr sz="6100"/>
          </a:p>
        </p:txBody>
      </p:sp>
      <p:sp>
        <p:nvSpPr>
          <p:cNvPr id="334" name="Google Shape;334;p41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41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41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images; monkeypox</a:t>
            </a:r>
            <a:endParaRPr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559" y="2934237"/>
            <a:ext cx="662816" cy="6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583289"/>
            <a:ext cx="861900" cy="88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107700"/>
            <a:ext cx="5019585" cy="37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/>
        </p:nvSpPr>
        <p:spPr>
          <a:xfrm>
            <a:off x="5915776" y="1107692"/>
            <a:ext cx="21270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Coloured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Close up shots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Black and fairer races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Full body (kid)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images; others</a:t>
            </a:r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559" y="2934237"/>
            <a:ext cx="662816" cy="6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583289"/>
            <a:ext cx="861900" cy="88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88" y="1107700"/>
            <a:ext cx="5099442" cy="38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5915776" y="1107692"/>
            <a:ext cx="21270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Coloured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Close up shots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Mostly fairer </a:t>
            </a: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skinned</a:t>
            </a: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races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Images of similar diseases, smallpox, chickenpox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 images</a:t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119175"/>
            <a:ext cx="814387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500075" y="4035775"/>
            <a:ext cx="81438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Rotate, resize, </a:t>
            </a: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blurring, darken, discolouration, sharpening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13 images per original image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idx="2" type="title"/>
          </p:nvPr>
        </p:nvSpPr>
        <p:spPr>
          <a:xfrm>
            <a:off x="1028700" y="1292100"/>
            <a:ext cx="459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72" name="Google Shape;372;p45"/>
          <p:cNvSpPr txBox="1"/>
          <p:nvPr>
            <p:ph type="title"/>
          </p:nvPr>
        </p:nvSpPr>
        <p:spPr>
          <a:xfrm>
            <a:off x="908350" y="2571050"/>
            <a:ext cx="4711500" cy="11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learning/CNN Models</a:t>
            </a:r>
            <a:endParaRPr/>
          </a:p>
        </p:txBody>
      </p:sp>
      <p:sp>
        <p:nvSpPr>
          <p:cNvPr id="373" name="Google Shape;373;p45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5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" name="Google Shape;375;p45"/>
          <p:cNvCxnSpPr/>
          <p:nvPr/>
        </p:nvCxnSpPr>
        <p:spPr>
          <a:xfrm>
            <a:off x="1132175" y="3851400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5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5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23" y="82400"/>
            <a:ext cx="31305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6"/>
          <p:cNvSpPr txBox="1"/>
          <p:nvPr>
            <p:ph type="title"/>
          </p:nvPr>
        </p:nvSpPr>
        <p:spPr>
          <a:xfrm>
            <a:off x="3635375" y="535000"/>
            <a:ext cx="478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</a:t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3635374" y="1107700"/>
            <a:ext cx="52863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trophobic"/>
              <a:buChar char="●"/>
            </a:pPr>
            <a:r>
              <a:rPr b="1" lang="en" sz="24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Accuracy: 0.666</a:t>
            </a:r>
            <a:endParaRPr b="1" sz="24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850" y="2165350"/>
            <a:ext cx="3295650" cy="240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46"/>
          <p:cNvCxnSpPr/>
          <p:nvPr/>
        </p:nvCxnSpPr>
        <p:spPr>
          <a:xfrm flipH="1">
            <a:off x="6683425" y="1746250"/>
            <a:ext cx="349200" cy="4128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6"/>
          <p:cNvCxnSpPr/>
          <p:nvPr/>
        </p:nvCxnSpPr>
        <p:spPr>
          <a:xfrm flipH="1" rot="10800000">
            <a:off x="3980700" y="4133525"/>
            <a:ext cx="526200" cy="381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46"/>
          <p:cNvSpPr txBox="1"/>
          <p:nvPr/>
        </p:nvSpPr>
        <p:spPr>
          <a:xfrm>
            <a:off x="4143275" y="4635500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0 = Monkey Pox, 1 = Others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7048500" y="1555750"/>
            <a:ext cx="21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FP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3571775" y="4438600"/>
            <a:ext cx="5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FN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3635375" y="535000"/>
            <a:ext cx="478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VGG19 Model</a:t>
            </a: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635374" y="1107700"/>
            <a:ext cx="52863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trophobic"/>
              <a:buChar char="●"/>
            </a:pPr>
            <a:r>
              <a:rPr b="1" lang="en" sz="24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Accuracy: 0.733</a:t>
            </a:r>
            <a:endParaRPr b="1" sz="24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9050"/>
            <a:ext cx="3330575" cy="288133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7"/>
          <p:cNvSpPr/>
          <p:nvPr/>
        </p:nvSpPr>
        <p:spPr>
          <a:xfrm>
            <a:off x="158750" y="1586325"/>
            <a:ext cx="3295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750" y="1841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1463750" y="184150"/>
            <a:ext cx="108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Input image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405" name="Google Shape;405;p47"/>
          <p:cNvCxnSpPr/>
          <p:nvPr/>
        </p:nvCxnSpPr>
        <p:spPr>
          <a:xfrm>
            <a:off x="1778150" y="1015450"/>
            <a:ext cx="9300" cy="3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47"/>
          <p:cNvSpPr txBox="1"/>
          <p:nvPr/>
        </p:nvSpPr>
        <p:spPr>
          <a:xfrm>
            <a:off x="158750" y="1672575"/>
            <a:ext cx="3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VGG19 layers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07" name="Google Shape;40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138" y="2352675"/>
            <a:ext cx="290512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 txBox="1"/>
          <p:nvPr/>
        </p:nvSpPr>
        <p:spPr>
          <a:xfrm>
            <a:off x="4143275" y="4565600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0 = Monkey Pox, 1 = Others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title"/>
          </p:nvPr>
        </p:nvSpPr>
        <p:spPr>
          <a:xfrm>
            <a:off x="3635375" y="535000"/>
            <a:ext cx="478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EfficientNetB3 </a:t>
            </a:r>
            <a:r>
              <a:rPr lang="en"/>
              <a:t>Model</a:t>
            </a:r>
            <a:endParaRPr/>
          </a:p>
        </p:txBody>
      </p:sp>
      <p:sp>
        <p:nvSpPr>
          <p:cNvPr id="414" name="Google Shape;414;p48"/>
          <p:cNvSpPr txBox="1"/>
          <p:nvPr/>
        </p:nvSpPr>
        <p:spPr>
          <a:xfrm>
            <a:off x="3635374" y="1107700"/>
            <a:ext cx="52863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trophobic"/>
              <a:buChar char="●"/>
            </a:pPr>
            <a:r>
              <a:rPr b="1" lang="en" sz="24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Accuracy: 0.888</a:t>
            </a:r>
            <a:endParaRPr b="1" sz="24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15" name="Google Shape;415;p48"/>
          <p:cNvSpPr/>
          <p:nvPr/>
        </p:nvSpPr>
        <p:spPr>
          <a:xfrm>
            <a:off x="158750" y="1586325"/>
            <a:ext cx="39816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750" y="1841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8"/>
          <p:cNvSpPr txBox="1"/>
          <p:nvPr/>
        </p:nvSpPr>
        <p:spPr>
          <a:xfrm>
            <a:off x="1463750" y="184150"/>
            <a:ext cx="108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Input image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418" name="Google Shape;418;p48"/>
          <p:cNvCxnSpPr/>
          <p:nvPr/>
        </p:nvCxnSpPr>
        <p:spPr>
          <a:xfrm>
            <a:off x="1778150" y="1015450"/>
            <a:ext cx="9300" cy="3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48"/>
          <p:cNvSpPr txBox="1"/>
          <p:nvPr/>
        </p:nvSpPr>
        <p:spPr>
          <a:xfrm>
            <a:off x="158750" y="1672575"/>
            <a:ext cx="39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EfficientNetB3</a:t>
            </a: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 layer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4143275" y="4565600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0 = Monkey Pox, 1 = Others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50" y="2159013"/>
            <a:ext cx="398145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075" y="1636500"/>
            <a:ext cx="33909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type="title"/>
          </p:nvPr>
        </p:nvSpPr>
        <p:spPr>
          <a:xfrm>
            <a:off x="686400" y="535000"/>
            <a:ext cx="773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EfficientNetB3 misclassified Images</a:t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00" y="1250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400" y="12601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8400" y="12601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8875" y="29565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3575" y="29565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>
            <p:ph idx="2" type="title"/>
          </p:nvPr>
        </p:nvSpPr>
        <p:spPr>
          <a:xfrm>
            <a:off x="1028700" y="1292100"/>
            <a:ext cx="459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8" name="Google Shape;438;p50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0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50"/>
          <p:cNvCxnSpPr/>
          <p:nvPr/>
        </p:nvCxnSpPr>
        <p:spPr>
          <a:xfrm>
            <a:off x="1132175" y="3851400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50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50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 flipH="1" rot="10800000">
            <a:off x="6694600" y="3476301"/>
            <a:ext cx="1132200" cy="113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idx="14" type="subTitle"/>
          </p:nvPr>
        </p:nvSpPr>
        <p:spPr>
          <a:xfrm>
            <a:off x="715100" y="189147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7200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6" name="Google Shape;206;p33"/>
          <p:cNvSpPr txBox="1"/>
          <p:nvPr>
            <p:ph idx="2" type="title"/>
          </p:nvPr>
        </p:nvSpPr>
        <p:spPr>
          <a:xfrm>
            <a:off x="34038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" name="Google Shape;207;p33"/>
          <p:cNvSpPr txBox="1"/>
          <p:nvPr>
            <p:ph idx="4" type="title"/>
          </p:nvPr>
        </p:nvSpPr>
        <p:spPr>
          <a:xfrm>
            <a:off x="63924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8" name="Google Shape;208;p33"/>
          <p:cNvSpPr txBox="1"/>
          <p:nvPr>
            <p:ph idx="6" type="title"/>
          </p:nvPr>
        </p:nvSpPr>
        <p:spPr>
          <a:xfrm>
            <a:off x="720000" y="289897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9" name="Google Shape;209;p33"/>
          <p:cNvSpPr txBox="1"/>
          <p:nvPr>
            <p:ph idx="8" type="title"/>
          </p:nvPr>
        </p:nvSpPr>
        <p:spPr>
          <a:xfrm>
            <a:off x="3403800" y="289897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0" name="Google Shape;210;p33"/>
          <p:cNvSpPr txBox="1"/>
          <p:nvPr>
            <p:ph idx="13" type="title"/>
          </p:nvPr>
        </p:nvSpPr>
        <p:spPr>
          <a:xfrm>
            <a:off x="720000" y="53571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33"/>
          <p:cNvSpPr txBox="1"/>
          <p:nvPr>
            <p:ph idx="15" type="subTitle"/>
          </p:nvPr>
        </p:nvSpPr>
        <p:spPr>
          <a:xfrm>
            <a:off x="3403800" y="1891475"/>
            <a:ext cx="293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12" name="Google Shape;212;p33"/>
          <p:cNvSpPr txBox="1"/>
          <p:nvPr>
            <p:ph idx="16" type="subTitle"/>
          </p:nvPr>
        </p:nvSpPr>
        <p:spPr>
          <a:xfrm>
            <a:off x="6397300" y="189147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3" name="Google Shape;213;p33"/>
          <p:cNvSpPr txBox="1"/>
          <p:nvPr>
            <p:ph idx="17" type="subTitle"/>
          </p:nvPr>
        </p:nvSpPr>
        <p:spPr>
          <a:xfrm>
            <a:off x="715100" y="3571811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</a:t>
            </a:r>
            <a:endParaRPr/>
          </a:p>
        </p:txBody>
      </p:sp>
      <p:sp>
        <p:nvSpPr>
          <p:cNvPr id="214" name="Google Shape;214;p33"/>
          <p:cNvSpPr txBox="1"/>
          <p:nvPr>
            <p:ph idx="18" type="subTitle"/>
          </p:nvPr>
        </p:nvSpPr>
        <p:spPr>
          <a:xfrm>
            <a:off x="3403800" y="3571811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850" y="2882600"/>
            <a:ext cx="1096731" cy="11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/>
          <p:nvPr/>
        </p:nvSpPr>
        <p:spPr>
          <a:xfrm>
            <a:off x="7492975" y="4332800"/>
            <a:ext cx="1725600" cy="54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3"/>
          <p:cNvCxnSpPr/>
          <p:nvPr/>
        </p:nvCxnSpPr>
        <p:spPr>
          <a:xfrm>
            <a:off x="820584" y="18488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276" y="3813475"/>
            <a:ext cx="488779" cy="4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3"/>
          <p:cNvCxnSpPr/>
          <p:nvPr/>
        </p:nvCxnSpPr>
        <p:spPr>
          <a:xfrm>
            <a:off x="3522432" y="18488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6529082" y="18488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3"/>
          <p:cNvCxnSpPr/>
          <p:nvPr/>
        </p:nvCxnSpPr>
        <p:spPr>
          <a:xfrm>
            <a:off x="820584" y="35316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3"/>
          <p:cNvCxnSpPr/>
          <p:nvPr/>
        </p:nvCxnSpPr>
        <p:spPr>
          <a:xfrm>
            <a:off x="3522432" y="35316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/>
          <p:nvPr/>
        </p:nvSpPr>
        <p:spPr>
          <a:xfrm>
            <a:off x="825700" y="1383950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1"/>
          <p:cNvSpPr/>
          <p:nvPr/>
        </p:nvSpPr>
        <p:spPr>
          <a:xfrm>
            <a:off x="825700" y="2535888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1"/>
          <p:cNvSpPr/>
          <p:nvPr/>
        </p:nvSpPr>
        <p:spPr>
          <a:xfrm>
            <a:off x="825700" y="3687838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455" name="Google Shape;455;p51"/>
          <p:cNvSpPr txBox="1"/>
          <p:nvPr>
            <p:ph idx="1" type="subTitle"/>
          </p:nvPr>
        </p:nvSpPr>
        <p:spPr>
          <a:xfrm>
            <a:off x="1677097" y="1815595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102 Monkey pox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126 Others</a:t>
            </a:r>
            <a:endParaRPr/>
          </a:p>
        </p:txBody>
      </p:sp>
      <p:sp>
        <p:nvSpPr>
          <p:cNvPr id="456" name="Google Shape;456;p51"/>
          <p:cNvSpPr txBox="1"/>
          <p:nvPr>
            <p:ph idx="4" type="subTitle"/>
          </p:nvPr>
        </p:nvSpPr>
        <p:spPr>
          <a:xfrm>
            <a:off x="1677097" y="2969089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AlexNet, ResNet</a:t>
            </a:r>
            <a:endParaRPr/>
          </a:p>
        </p:txBody>
      </p:sp>
      <p:sp>
        <p:nvSpPr>
          <p:cNvPr id="457" name="Google Shape;457;p51"/>
          <p:cNvSpPr txBox="1"/>
          <p:nvPr>
            <p:ph idx="5" type="subTitle"/>
          </p:nvPr>
        </p:nvSpPr>
        <p:spPr>
          <a:xfrm>
            <a:off x="1677097" y="4142864"/>
            <a:ext cx="20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variants; rotate</a:t>
            </a:r>
            <a:endParaRPr/>
          </a:p>
        </p:txBody>
      </p:sp>
      <p:sp>
        <p:nvSpPr>
          <p:cNvPr id="458" name="Google Shape;458;p51"/>
          <p:cNvSpPr txBox="1"/>
          <p:nvPr>
            <p:ph idx="7" type="subTitle"/>
          </p:nvPr>
        </p:nvSpPr>
        <p:spPr>
          <a:xfrm>
            <a:off x="1677097" y="1380818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Images</a:t>
            </a:r>
            <a:endParaRPr/>
          </a:p>
        </p:txBody>
      </p:sp>
      <p:sp>
        <p:nvSpPr>
          <p:cNvPr id="459" name="Google Shape;459;p51"/>
          <p:cNvSpPr txBox="1"/>
          <p:nvPr>
            <p:ph idx="13" type="subTitle"/>
          </p:nvPr>
        </p:nvSpPr>
        <p:spPr>
          <a:xfrm>
            <a:off x="1677097" y="2534321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models</a:t>
            </a:r>
            <a:endParaRPr/>
          </a:p>
        </p:txBody>
      </p:sp>
      <p:sp>
        <p:nvSpPr>
          <p:cNvPr id="460" name="Google Shape;460;p51"/>
          <p:cNvSpPr txBox="1"/>
          <p:nvPr>
            <p:ph idx="14" type="subTitle"/>
          </p:nvPr>
        </p:nvSpPr>
        <p:spPr>
          <a:xfrm>
            <a:off x="1677101" y="3708100"/>
            <a:ext cx="25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 images</a:t>
            </a:r>
            <a:endParaRPr/>
          </a:p>
        </p:txBody>
      </p:sp>
      <p:cxnSp>
        <p:nvCxnSpPr>
          <p:cNvPr id="461" name="Google Shape;461;p51"/>
          <p:cNvCxnSpPr/>
          <p:nvPr/>
        </p:nvCxnSpPr>
        <p:spPr>
          <a:xfrm>
            <a:off x="1770331" y="1299306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1"/>
          <p:cNvCxnSpPr/>
          <p:nvPr/>
        </p:nvCxnSpPr>
        <p:spPr>
          <a:xfrm>
            <a:off x="1770331" y="2452806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1"/>
          <p:cNvCxnSpPr/>
          <p:nvPr/>
        </p:nvCxnSpPr>
        <p:spPr>
          <a:xfrm>
            <a:off x="1770331" y="3623606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4" name="Google Shape;464;p51"/>
          <p:cNvGrpSpPr/>
          <p:nvPr/>
        </p:nvGrpSpPr>
        <p:grpSpPr>
          <a:xfrm>
            <a:off x="963495" y="1520905"/>
            <a:ext cx="352610" cy="354291"/>
            <a:chOff x="238125" y="3222650"/>
            <a:chExt cx="330500" cy="332075"/>
          </a:xfrm>
        </p:grpSpPr>
        <p:sp>
          <p:nvSpPr>
            <p:cNvPr id="465" name="Google Shape;465;p51"/>
            <p:cNvSpPr/>
            <p:nvPr/>
          </p:nvSpPr>
          <p:spPr>
            <a:xfrm>
              <a:off x="348800" y="3441675"/>
              <a:ext cx="27300" cy="27300"/>
            </a:xfrm>
            <a:custGeom>
              <a:rect b="b" l="l" r="r" t="t"/>
              <a:pathLst>
                <a:path extrusionOk="0" h="1092" w="1092">
                  <a:moveTo>
                    <a:pt x="530" y="1"/>
                  </a:moveTo>
                  <a:lnTo>
                    <a:pt x="0" y="562"/>
                  </a:lnTo>
                  <a:lnTo>
                    <a:pt x="530" y="1092"/>
                  </a:lnTo>
                  <a:lnTo>
                    <a:pt x="1092" y="562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348800" y="3488450"/>
              <a:ext cx="27300" cy="27300"/>
            </a:xfrm>
            <a:custGeom>
              <a:rect b="b" l="l" r="r" t="t"/>
              <a:pathLst>
                <a:path extrusionOk="0" h="1092" w="1092">
                  <a:moveTo>
                    <a:pt x="530" y="0"/>
                  </a:moveTo>
                  <a:lnTo>
                    <a:pt x="0" y="562"/>
                  </a:lnTo>
                  <a:lnTo>
                    <a:pt x="530" y="1092"/>
                  </a:lnTo>
                  <a:lnTo>
                    <a:pt x="1092" y="562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238125" y="3222650"/>
              <a:ext cx="330500" cy="332075"/>
            </a:xfrm>
            <a:custGeom>
              <a:rect b="b" l="l" r="r" t="t"/>
              <a:pathLst>
                <a:path extrusionOk="0" h="13283" w="13220">
                  <a:moveTo>
                    <a:pt x="6632" y="803"/>
                  </a:moveTo>
                  <a:cubicBezTo>
                    <a:pt x="7238" y="803"/>
                    <a:pt x="7855" y="1027"/>
                    <a:pt x="8356" y="1528"/>
                  </a:cubicBezTo>
                  <a:cubicBezTo>
                    <a:pt x="9915" y="3087"/>
                    <a:pt x="8823" y="5769"/>
                    <a:pt x="6610" y="5769"/>
                  </a:cubicBezTo>
                  <a:cubicBezTo>
                    <a:pt x="5238" y="5769"/>
                    <a:pt x="4147" y="4677"/>
                    <a:pt x="4116" y="3305"/>
                  </a:cubicBezTo>
                  <a:cubicBezTo>
                    <a:pt x="4116" y="1803"/>
                    <a:pt x="5351" y="803"/>
                    <a:pt x="6632" y="803"/>
                  </a:cubicBezTo>
                  <a:close/>
                  <a:moveTo>
                    <a:pt x="6610" y="6517"/>
                  </a:moveTo>
                  <a:cubicBezTo>
                    <a:pt x="7015" y="6548"/>
                    <a:pt x="7389" y="6610"/>
                    <a:pt x="7795" y="6704"/>
                  </a:cubicBezTo>
                  <a:lnTo>
                    <a:pt x="6610" y="7858"/>
                  </a:lnTo>
                  <a:lnTo>
                    <a:pt x="5394" y="6642"/>
                  </a:lnTo>
                  <a:cubicBezTo>
                    <a:pt x="5799" y="6579"/>
                    <a:pt x="6205" y="6517"/>
                    <a:pt x="6610" y="6517"/>
                  </a:cubicBezTo>
                  <a:close/>
                  <a:moveTo>
                    <a:pt x="11100" y="6548"/>
                  </a:moveTo>
                  <a:lnTo>
                    <a:pt x="11100" y="8263"/>
                  </a:lnTo>
                  <a:lnTo>
                    <a:pt x="10414" y="8263"/>
                  </a:lnTo>
                  <a:lnTo>
                    <a:pt x="10414" y="6548"/>
                  </a:lnTo>
                  <a:close/>
                  <a:moveTo>
                    <a:pt x="4552" y="6922"/>
                  </a:moveTo>
                  <a:lnTo>
                    <a:pt x="6205" y="8575"/>
                  </a:lnTo>
                  <a:lnTo>
                    <a:pt x="6205" y="12472"/>
                  </a:lnTo>
                  <a:lnTo>
                    <a:pt x="748" y="12472"/>
                  </a:lnTo>
                  <a:lnTo>
                    <a:pt x="779" y="12378"/>
                  </a:lnTo>
                  <a:cubicBezTo>
                    <a:pt x="779" y="9946"/>
                    <a:pt x="2276" y="7764"/>
                    <a:pt x="4552" y="6922"/>
                  </a:cubicBezTo>
                  <a:close/>
                  <a:moveTo>
                    <a:pt x="8636" y="6953"/>
                  </a:moveTo>
                  <a:cubicBezTo>
                    <a:pt x="8979" y="7109"/>
                    <a:pt x="9322" y="7265"/>
                    <a:pt x="9634" y="7452"/>
                  </a:cubicBezTo>
                  <a:lnTo>
                    <a:pt x="9634" y="8575"/>
                  </a:lnTo>
                  <a:lnTo>
                    <a:pt x="8886" y="9791"/>
                  </a:lnTo>
                  <a:cubicBezTo>
                    <a:pt x="8512" y="10414"/>
                    <a:pt x="8293" y="11131"/>
                    <a:pt x="8293" y="11848"/>
                  </a:cubicBezTo>
                  <a:lnTo>
                    <a:pt x="8293" y="12503"/>
                  </a:lnTo>
                  <a:lnTo>
                    <a:pt x="6984" y="12503"/>
                  </a:lnTo>
                  <a:lnTo>
                    <a:pt x="6984" y="8606"/>
                  </a:lnTo>
                  <a:lnTo>
                    <a:pt x="8636" y="6953"/>
                  </a:lnTo>
                  <a:close/>
                  <a:moveTo>
                    <a:pt x="11255" y="9042"/>
                  </a:moveTo>
                  <a:lnTo>
                    <a:pt x="11661" y="9666"/>
                  </a:lnTo>
                  <a:lnTo>
                    <a:pt x="10944" y="9666"/>
                  </a:lnTo>
                  <a:lnTo>
                    <a:pt x="10944" y="10476"/>
                  </a:lnTo>
                  <a:lnTo>
                    <a:pt x="12097" y="10476"/>
                  </a:lnTo>
                  <a:cubicBezTo>
                    <a:pt x="12222" y="10664"/>
                    <a:pt x="12284" y="10882"/>
                    <a:pt x="12347" y="11069"/>
                  </a:cubicBezTo>
                  <a:lnTo>
                    <a:pt x="10944" y="11069"/>
                  </a:lnTo>
                  <a:lnTo>
                    <a:pt x="10944" y="11848"/>
                  </a:lnTo>
                  <a:lnTo>
                    <a:pt x="12440" y="11848"/>
                  </a:lnTo>
                  <a:lnTo>
                    <a:pt x="12440" y="12503"/>
                  </a:lnTo>
                  <a:lnTo>
                    <a:pt x="9073" y="12472"/>
                  </a:lnTo>
                  <a:lnTo>
                    <a:pt x="9073" y="11786"/>
                  </a:lnTo>
                  <a:cubicBezTo>
                    <a:pt x="9073" y="11194"/>
                    <a:pt x="9260" y="10632"/>
                    <a:pt x="9541" y="10165"/>
                  </a:cubicBezTo>
                  <a:lnTo>
                    <a:pt x="10258" y="9042"/>
                  </a:lnTo>
                  <a:close/>
                  <a:moveTo>
                    <a:pt x="6641" y="1"/>
                  </a:moveTo>
                  <a:cubicBezTo>
                    <a:pt x="3367" y="1"/>
                    <a:pt x="2089" y="4210"/>
                    <a:pt x="4833" y="5987"/>
                  </a:cubicBezTo>
                  <a:cubicBezTo>
                    <a:pt x="1995" y="6797"/>
                    <a:pt x="0" y="9385"/>
                    <a:pt x="0" y="12347"/>
                  </a:cubicBezTo>
                  <a:lnTo>
                    <a:pt x="0" y="13283"/>
                  </a:lnTo>
                  <a:lnTo>
                    <a:pt x="13220" y="13283"/>
                  </a:lnTo>
                  <a:lnTo>
                    <a:pt x="13220" y="11880"/>
                  </a:lnTo>
                  <a:cubicBezTo>
                    <a:pt x="13220" y="11131"/>
                    <a:pt x="13001" y="10414"/>
                    <a:pt x="12627" y="9791"/>
                  </a:cubicBezTo>
                  <a:lnTo>
                    <a:pt x="12627" y="9759"/>
                  </a:lnTo>
                  <a:lnTo>
                    <a:pt x="11879" y="8543"/>
                  </a:lnTo>
                  <a:lnTo>
                    <a:pt x="11879" y="5769"/>
                  </a:lnTo>
                  <a:lnTo>
                    <a:pt x="9634" y="5769"/>
                  </a:lnTo>
                  <a:lnTo>
                    <a:pt x="9634" y="6548"/>
                  </a:lnTo>
                  <a:cubicBezTo>
                    <a:pt x="9229" y="6330"/>
                    <a:pt x="8792" y="6143"/>
                    <a:pt x="8325" y="6018"/>
                  </a:cubicBezTo>
                  <a:cubicBezTo>
                    <a:pt x="11100" y="4303"/>
                    <a:pt x="9884" y="32"/>
                    <a:pt x="6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51"/>
          <p:cNvSpPr/>
          <p:nvPr/>
        </p:nvSpPr>
        <p:spPr>
          <a:xfrm>
            <a:off x="960147" y="2674189"/>
            <a:ext cx="359305" cy="351597"/>
          </a:xfrm>
          <a:custGeom>
            <a:rect b="b" l="l" r="r" t="t"/>
            <a:pathLst>
              <a:path extrusionOk="0" h="13182" w="13471">
                <a:moveTo>
                  <a:pt x="10490" y="2310"/>
                </a:moveTo>
                <a:cubicBezTo>
                  <a:pt x="10583" y="2310"/>
                  <a:pt x="10678" y="2345"/>
                  <a:pt x="10758" y="2425"/>
                </a:cubicBezTo>
                <a:cubicBezTo>
                  <a:pt x="11007" y="2674"/>
                  <a:pt x="10851" y="3080"/>
                  <a:pt x="10477" y="3080"/>
                </a:cubicBezTo>
                <a:cubicBezTo>
                  <a:pt x="10259" y="3080"/>
                  <a:pt x="10103" y="2924"/>
                  <a:pt x="10103" y="2705"/>
                </a:cubicBezTo>
                <a:cubicBezTo>
                  <a:pt x="10103" y="2472"/>
                  <a:pt x="10291" y="2310"/>
                  <a:pt x="10490" y="2310"/>
                </a:cubicBezTo>
                <a:close/>
                <a:moveTo>
                  <a:pt x="10608" y="801"/>
                </a:moveTo>
                <a:cubicBezTo>
                  <a:pt x="11104" y="801"/>
                  <a:pt x="11592" y="1016"/>
                  <a:pt x="11942" y="1396"/>
                </a:cubicBezTo>
                <a:cubicBezTo>
                  <a:pt x="12254" y="1708"/>
                  <a:pt x="12410" y="2113"/>
                  <a:pt x="12441" y="2550"/>
                </a:cubicBezTo>
                <a:cubicBezTo>
                  <a:pt x="12472" y="3080"/>
                  <a:pt x="12285" y="3610"/>
                  <a:pt x="11911" y="3984"/>
                </a:cubicBezTo>
                <a:lnTo>
                  <a:pt x="11911" y="3953"/>
                </a:lnTo>
                <a:lnTo>
                  <a:pt x="10508" y="5356"/>
                </a:lnTo>
                <a:lnTo>
                  <a:pt x="9916" y="4794"/>
                </a:lnTo>
                <a:lnTo>
                  <a:pt x="9386" y="5324"/>
                </a:lnTo>
                <a:lnTo>
                  <a:pt x="9978" y="5886"/>
                </a:lnTo>
                <a:lnTo>
                  <a:pt x="9354" y="6509"/>
                </a:lnTo>
                <a:lnTo>
                  <a:pt x="8762" y="5948"/>
                </a:lnTo>
                <a:lnTo>
                  <a:pt x="8232" y="6509"/>
                </a:lnTo>
                <a:lnTo>
                  <a:pt x="8793" y="7070"/>
                </a:lnTo>
                <a:lnTo>
                  <a:pt x="8170" y="7694"/>
                </a:lnTo>
                <a:lnTo>
                  <a:pt x="7608" y="7102"/>
                </a:lnTo>
                <a:lnTo>
                  <a:pt x="7047" y="7663"/>
                </a:lnTo>
                <a:lnTo>
                  <a:pt x="7640" y="8224"/>
                </a:lnTo>
                <a:lnTo>
                  <a:pt x="7016" y="8848"/>
                </a:lnTo>
                <a:lnTo>
                  <a:pt x="6424" y="8286"/>
                </a:lnTo>
                <a:lnTo>
                  <a:pt x="5894" y="8848"/>
                </a:lnTo>
                <a:lnTo>
                  <a:pt x="6486" y="9409"/>
                </a:lnTo>
                <a:lnTo>
                  <a:pt x="5862" y="10001"/>
                </a:lnTo>
                <a:lnTo>
                  <a:pt x="5270" y="9440"/>
                </a:lnTo>
                <a:lnTo>
                  <a:pt x="4740" y="10001"/>
                </a:lnTo>
                <a:lnTo>
                  <a:pt x="5301" y="10562"/>
                </a:lnTo>
                <a:cubicBezTo>
                  <a:pt x="4771" y="10999"/>
                  <a:pt x="4085" y="11217"/>
                  <a:pt x="3431" y="11248"/>
                </a:cubicBezTo>
                <a:lnTo>
                  <a:pt x="2495" y="11248"/>
                </a:lnTo>
                <a:lnTo>
                  <a:pt x="10009" y="3766"/>
                </a:lnTo>
                <a:cubicBezTo>
                  <a:pt x="10162" y="3816"/>
                  <a:pt x="10315" y="3867"/>
                  <a:pt x="10484" y="3867"/>
                </a:cubicBezTo>
                <a:cubicBezTo>
                  <a:pt x="10523" y="3867"/>
                  <a:pt x="10562" y="3865"/>
                  <a:pt x="10602" y="3859"/>
                </a:cubicBezTo>
                <a:cubicBezTo>
                  <a:pt x="11724" y="3734"/>
                  <a:pt x="12036" y="2238"/>
                  <a:pt x="11038" y="1677"/>
                </a:cubicBezTo>
                <a:cubicBezTo>
                  <a:pt x="10847" y="1569"/>
                  <a:pt x="10651" y="1521"/>
                  <a:pt x="10462" y="1521"/>
                </a:cubicBezTo>
                <a:cubicBezTo>
                  <a:pt x="9669" y="1521"/>
                  <a:pt x="9014" y="2373"/>
                  <a:pt x="9417" y="3204"/>
                </a:cubicBezTo>
                <a:lnTo>
                  <a:pt x="1965" y="10687"/>
                </a:lnTo>
                <a:lnTo>
                  <a:pt x="1996" y="9845"/>
                </a:lnTo>
                <a:cubicBezTo>
                  <a:pt x="1965" y="9035"/>
                  <a:pt x="2308" y="8255"/>
                  <a:pt x="2869" y="7694"/>
                </a:cubicBezTo>
                <a:lnTo>
                  <a:pt x="9230" y="1365"/>
                </a:lnTo>
                <a:cubicBezTo>
                  <a:pt x="9573" y="1022"/>
                  <a:pt x="10009" y="804"/>
                  <a:pt x="10508" y="804"/>
                </a:cubicBezTo>
                <a:cubicBezTo>
                  <a:pt x="10541" y="802"/>
                  <a:pt x="10575" y="801"/>
                  <a:pt x="10608" y="801"/>
                </a:cubicBezTo>
                <a:close/>
                <a:moveTo>
                  <a:pt x="10570" y="1"/>
                </a:moveTo>
                <a:cubicBezTo>
                  <a:pt x="9892" y="1"/>
                  <a:pt x="9214" y="258"/>
                  <a:pt x="8700" y="772"/>
                </a:cubicBezTo>
                <a:lnTo>
                  <a:pt x="2339" y="7133"/>
                </a:lnTo>
                <a:cubicBezTo>
                  <a:pt x="1622" y="7850"/>
                  <a:pt x="1217" y="8816"/>
                  <a:pt x="1217" y="9814"/>
                </a:cubicBezTo>
                <a:lnTo>
                  <a:pt x="1186" y="11467"/>
                </a:lnTo>
                <a:lnTo>
                  <a:pt x="1" y="12620"/>
                </a:lnTo>
                <a:lnTo>
                  <a:pt x="562" y="13181"/>
                </a:lnTo>
                <a:lnTo>
                  <a:pt x="1716" y="11997"/>
                </a:lnTo>
                <a:lnTo>
                  <a:pt x="3431" y="12028"/>
                </a:lnTo>
                <a:cubicBezTo>
                  <a:pt x="4428" y="12028"/>
                  <a:pt x="5364" y="11622"/>
                  <a:pt x="6050" y="10905"/>
                </a:cubicBezTo>
                <a:lnTo>
                  <a:pt x="12441" y="4514"/>
                </a:lnTo>
                <a:cubicBezTo>
                  <a:pt x="13470" y="3485"/>
                  <a:pt x="13470" y="1832"/>
                  <a:pt x="12441" y="772"/>
                </a:cubicBezTo>
                <a:cubicBezTo>
                  <a:pt x="11927" y="258"/>
                  <a:pt x="11249" y="1"/>
                  <a:pt x="105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51"/>
          <p:cNvGrpSpPr/>
          <p:nvPr/>
        </p:nvGrpSpPr>
        <p:grpSpPr>
          <a:xfrm>
            <a:off x="998409" y="3826046"/>
            <a:ext cx="282782" cy="351784"/>
            <a:chOff x="5562600" y="2111150"/>
            <a:chExt cx="265050" cy="329725"/>
          </a:xfrm>
        </p:grpSpPr>
        <p:sp>
          <p:nvSpPr>
            <p:cNvPr id="470" name="Google Shape;470;p51"/>
            <p:cNvSpPr/>
            <p:nvPr/>
          </p:nvSpPr>
          <p:spPr>
            <a:xfrm>
              <a:off x="5562600" y="2111150"/>
              <a:ext cx="265050" cy="329725"/>
            </a:xfrm>
            <a:custGeom>
              <a:rect b="b" l="l" r="r" t="t"/>
              <a:pathLst>
                <a:path extrusionOk="0" h="13189" w="10602">
                  <a:moveTo>
                    <a:pt x="9822" y="780"/>
                  </a:moveTo>
                  <a:lnTo>
                    <a:pt x="9822" y="10881"/>
                  </a:lnTo>
                  <a:lnTo>
                    <a:pt x="2713" y="10881"/>
                  </a:lnTo>
                  <a:lnTo>
                    <a:pt x="2713" y="780"/>
                  </a:lnTo>
                  <a:close/>
                  <a:moveTo>
                    <a:pt x="1965" y="780"/>
                  </a:moveTo>
                  <a:lnTo>
                    <a:pt x="1965" y="10881"/>
                  </a:lnTo>
                  <a:lnTo>
                    <a:pt x="1185" y="10881"/>
                  </a:lnTo>
                  <a:cubicBezTo>
                    <a:pt x="1061" y="10881"/>
                    <a:pt x="936" y="10913"/>
                    <a:pt x="811" y="10944"/>
                  </a:cubicBezTo>
                  <a:lnTo>
                    <a:pt x="780" y="1403"/>
                  </a:lnTo>
                  <a:cubicBezTo>
                    <a:pt x="780" y="1216"/>
                    <a:pt x="842" y="1060"/>
                    <a:pt x="967" y="936"/>
                  </a:cubicBezTo>
                  <a:cubicBezTo>
                    <a:pt x="1061" y="842"/>
                    <a:pt x="1217" y="780"/>
                    <a:pt x="1372" y="780"/>
                  </a:cubicBezTo>
                  <a:close/>
                  <a:moveTo>
                    <a:pt x="9822" y="11661"/>
                  </a:moveTo>
                  <a:lnTo>
                    <a:pt x="9822" y="12440"/>
                  </a:lnTo>
                  <a:lnTo>
                    <a:pt x="1154" y="12440"/>
                  </a:lnTo>
                  <a:cubicBezTo>
                    <a:pt x="655" y="12440"/>
                    <a:pt x="655" y="11661"/>
                    <a:pt x="1154" y="11661"/>
                  </a:cubicBezTo>
                  <a:close/>
                  <a:moveTo>
                    <a:pt x="1372" y="0"/>
                  </a:moveTo>
                  <a:cubicBezTo>
                    <a:pt x="1030" y="0"/>
                    <a:pt x="655" y="125"/>
                    <a:pt x="406" y="374"/>
                  </a:cubicBezTo>
                  <a:cubicBezTo>
                    <a:pt x="157" y="655"/>
                    <a:pt x="1" y="998"/>
                    <a:pt x="32" y="1372"/>
                  </a:cubicBezTo>
                  <a:lnTo>
                    <a:pt x="32" y="12035"/>
                  </a:lnTo>
                  <a:cubicBezTo>
                    <a:pt x="32" y="12690"/>
                    <a:pt x="562" y="13189"/>
                    <a:pt x="1185" y="13189"/>
                  </a:cubicBezTo>
                  <a:lnTo>
                    <a:pt x="10601" y="13189"/>
                  </a:lnTo>
                  <a:lnTo>
                    <a:pt x="10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5666275" y="2161800"/>
              <a:ext cx="107575" cy="156125"/>
            </a:xfrm>
            <a:custGeom>
              <a:rect b="b" l="l" r="r" t="t"/>
              <a:pathLst>
                <a:path extrusionOk="0" h="6245" w="4303">
                  <a:moveTo>
                    <a:pt x="2931" y="780"/>
                  </a:moveTo>
                  <a:lnTo>
                    <a:pt x="2931" y="1466"/>
                  </a:lnTo>
                  <a:lnTo>
                    <a:pt x="2152" y="1466"/>
                  </a:lnTo>
                  <a:lnTo>
                    <a:pt x="2152" y="2214"/>
                  </a:lnTo>
                  <a:lnTo>
                    <a:pt x="2931" y="2214"/>
                  </a:lnTo>
                  <a:lnTo>
                    <a:pt x="2931" y="2869"/>
                  </a:lnTo>
                  <a:lnTo>
                    <a:pt x="2152" y="2869"/>
                  </a:lnTo>
                  <a:lnTo>
                    <a:pt x="2152" y="3649"/>
                  </a:lnTo>
                  <a:lnTo>
                    <a:pt x="2931" y="3649"/>
                  </a:lnTo>
                  <a:lnTo>
                    <a:pt x="2931" y="4709"/>
                  </a:lnTo>
                  <a:cubicBezTo>
                    <a:pt x="2931" y="4709"/>
                    <a:pt x="2588" y="5488"/>
                    <a:pt x="2152" y="5488"/>
                  </a:cubicBezTo>
                  <a:cubicBezTo>
                    <a:pt x="1715" y="5488"/>
                    <a:pt x="1372" y="5145"/>
                    <a:pt x="1372" y="4709"/>
                  </a:cubicBezTo>
                  <a:lnTo>
                    <a:pt x="1372" y="780"/>
                  </a:lnTo>
                  <a:close/>
                  <a:moveTo>
                    <a:pt x="0" y="1"/>
                  </a:moveTo>
                  <a:lnTo>
                    <a:pt x="0" y="780"/>
                  </a:lnTo>
                  <a:lnTo>
                    <a:pt x="593" y="780"/>
                  </a:lnTo>
                  <a:lnTo>
                    <a:pt x="593" y="4678"/>
                  </a:lnTo>
                  <a:cubicBezTo>
                    <a:pt x="593" y="5722"/>
                    <a:pt x="1372" y="6244"/>
                    <a:pt x="2152" y="6244"/>
                  </a:cubicBezTo>
                  <a:cubicBezTo>
                    <a:pt x="2931" y="6244"/>
                    <a:pt x="3711" y="5722"/>
                    <a:pt x="3711" y="4678"/>
                  </a:cubicBezTo>
                  <a:lnTo>
                    <a:pt x="3711" y="780"/>
                  </a:lnTo>
                  <a:lnTo>
                    <a:pt x="4303" y="780"/>
                  </a:lnTo>
                  <a:lnTo>
                    <a:pt x="4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5666275" y="2341075"/>
              <a:ext cx="107575" cy="19525"/>
            </a:xfrm>
            <a:custGeom>
              <a:rect b="b" l="l" r="r" t="t"/>
              <a:pathLst>
                <a:path extrusionOk="0" h="781" w="4303">
                  <a:moveTo>
                    <a:pt x="0" y="1"/>
                  </a:moveTo>
                  <a:lnTo>
                    <a:pt x="0" y="780"/>
                  </a:lnTo>
                  <a:lnTo>
                    <a:pt x="4303" y="780"/>
                  </a:lnTo>
                  <a:lnTo>
                    <a:pt x="4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" name="Google Shape;4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0" y="1174413"/>
            <a:ext cx="869493" cy="89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522" y="2671200"/>
            <a:ext cx="628200" cy="62309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1"/>
          <p:cNvSpPr/>
          <p:nvPr/>
        </p:nvSpPr>
        <p:spPr>
          <a:xfrm>
            <a:off x="4483300" y="1392888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1"/>
          <p:cNvSpPr txBox="1"/>
          <p:nvPr>
            <p:ph idx="4" type="subTitle"/>
          </p:nvPr>
        </p:nvSpPr>
        <p:spPr>
          <a:xfrm>
            <a:off x="5334700" y="2159750"/>
            <a:ext cx="2425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close up shots 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of onset</a:t>
            </a:r>
            <a:endParaRPr/>
          </a:p>
        </p:txBody>
      </p:sp>
      <p:sp>
        <p:nvSpPr>
          <p:cNvPr id="477" name="Google Shape;477;p51"/>
          <p:cNvSpPr txBox="1"/>
          <p:nvPr>
            <p:ph idx="13" type="subTitle"/>
          </p:nvPr>
        </p:nvSpPr>
        <p:spPr>
          <a:xfrm>
            <a:off x="5334697" y="1391321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Standardize images used</a:t>
            </a:r>
            <a:endParaRPr/>
          </a:p>
        </p:txBody>
      </p:sp>
      <p:cxnSp>
        <p:nvCxnSpPr>
          <p:cNvPr id="478" name="Google Shape;478;p51"/>
          <p:cNvCxnSpPr/>
          <p:nvPr/>
        </p:nvCxnSpPr>
        <p:spPr>
          <a:xfrm>
            <a:off x="5427931" y="1309806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51"/>
          <p:cNvSpPr/>
          <p:nvPr/>
        </p:nvSpPr>
        <p:spPr>
          <a:xfrm>
            <a:off x="4652126" y="1520771"/>
            <a:ext cx="372348" cy="354558"/>
          </a:xfrm>
          <a:custGeom>
            <a:rect b="b" l="l" r="r" t="t"/>
            <a:pathLst>
              <a:path extrusionOk="0" h="13293" w="13960">
                <a:moveTo>
                  <a:pt x="6704" y="812"/>
                </a:moveTo>
                <a:cubicBezTo>
                  <a:pt x="7047" y="812"/>
                  <a:pt x="7234" y="1249"/>
                  <a:pt x="6985" y="1498"/>
                </a:cubicBezTo>
                <a:cubicBezTo>
                  <a:pt x="6906" y="1568"/>
                  <a:pt x="6811" y="1599"/>
                  <a:pt x="6719" y="1599"/>
                </a:cubicBezTo>
                <a:cubicBezTo>
                  <a:pt x="6519" y="1599"/>
                  <a:pt x="6330" y="1452"/>
                  <a:pt x="6330" y="1218"/>
                </a:cubicBezTo>
                <a:cubicBezTo>
                  <a:pt x="6330" y="1000"/>
                  <a:pt x="6486" y="844"/>
                  <a:pt x="6704" y="844"/>
                </a:cubicBezTo>
                <a:lnTo>
                  <a:pt x="6704" y="812"/>
                </a:lnTo>
                <a:close/>
                <a:moveTo>
                  <a:pt x="11661" y="812"/>
                </a:moveTo>
                <a:cubicBezTo>
                  <a:pt x="12410" y="812"/>
                  <a:pt x="12784" y="1685"/>
                  <a:pt x="12254" y="2215"/>
                </a:cubicBezTo>
                <a:cubicBezTo>
                  <a:pt x="12091" y="2388"/>
                  <a:pt x="11885" y="2465"/>
                  <a:pt x="11682" y="2465"/>
                </a:cubicBezTo>
                <a:cubicBezTo>
                  <a:pt x="11261" y="2465"/>
                  <a:pt x="10851" y="2138"/>
                  <a:pt x="10851" y="1654"/>
                </a:cubicBezTo>
                <a:cubicBezTo>
                  <a:pt x="10851" y="1187"/>
                  <a:pt x="11225" y="812"/>
                  <a:pt x="11661" y="812"/>
                </a:cubicBezTo>
                <a:close/>
                <a:moveTo>
                  <a:pt x="1242" y="6279"/>
                </a:moveTo>
                <a:cubicBezTo>
                  <a:pt x="1450" y="6279"/>
                  <a:pt x="1653" y="6440"/>
                  <a:pt x="1653" y="6674"/>
                </a:cubicBezTo>
                <a:cubicBezTo>
                  <a:pt x="1653" y="6892"/>
                  <a:pt x="1466" y="7048"/>
                  <a:pt x="1248" y="7048"/>
                </a:cubicBezTo>
                <a:cubicBezTo>
                  <a:pt x="905" y="7048"/>
                  <a:pt x="718" y="6643"/>
                  <a:pt x="967" y="6393"/>
                </a:cubicBezTo>
                <a:cubicBezTo>
                  <a:pt x="1047" y="6314"/>
                  <a:pt x="1145" y="6279"/>
                  <a:pt x="1242" y="6279"/>
                </a:cubicBezTo>
                <a:close/>
                <a:moveTo>
                  <a:pt x="6730" y="4289"/>
                </a:moveTo>
                <a:cubicBezTo>
                  <a:pt x="7310" y="4289"/>
                  <a:pt x="7903" y="4505"/>
                  <a:pt x="8388" y="4990"/>
                </a:cubicBezTo>
                <a:cubicBezTo>
                  <a:pt x="9884" y="6456"/>
                  <a:pt x="8824" y="9012"/>
                  <a:pt x="6735" y="9012"/>
                </a:cubicBezTo>
                <a:cubicBezTo>
                  <a:pt x="5426" y="9012"/>
                  <a:pt x="4366" y="7952"/>
                  <a:pt x="4366" y="6643"/>
                </a:cubicBezTo>
                <a:cubicBezTo>
                  <a:pt x="4366" y="5231"/>
                  <a:pt x="5520" y="4289"/>
                  <a:pt x="6730" y="4289"/>
                </a:cubicBezTo>
                <a:close/>
                <a:moveTo>
                  <a:pt x="12085" y="11673"/>
                </a:moveTo>
                <a:cubicBezTo>
                  <a:pt x="12284" y="11673"/>
                  <a:pt x="12472" y="11834"/>
                  <a:pt x="12472" y="12068"/>
                </a:cubicBezTo>
                <a:cubicBezTo>
                  <a:pt x="12472" y="12286"/>
                  <a:pt x="12285" y="12442"/>
                  <a:pt x="12098" y="12442"/>
                </a:cubicBezTo>
                <a:cubicBezTo>
                  <a:pt x="11724" y="12442"/>
                  <a:pt x="11568" y="12037"/>
                  <a:pt x="11817" y="11787"/>
                </a:cubicBezTo>
                <a:cubicBezTo>
                  <a:pt x="11897" y="11708"/>
                  <a:pt x="11992" y="11673"/>
                  <a:pt x="12085" y="11673"/>
                </a:cubicBezTo>
                <a:close/>
                <a:moveTo>
                  <a:pt x="1721" y="10836"/>
                </a:moveTo>
                <a:cubicBezTo>
                  <a:pt x="2143" y="10836"/>
                  <a:pt x="2557" y="11156"/>
                  <a:pt x="2557" y="11663"/>
                </a:cubicBezTo>
                <a:cubicBezTo>
                  <a:pt x="2557" y="12099"/>
                  <a:pt x="2183" y="12473"/>
                  <a:pt x="1715" y="12473"/>
                </a:cubicBezTo>
                <a:cubicBezTo>
                  <a:pt x="998" y="12473"/>
                  <a:pt x="624" y="11600"/>
                  <a:pt x="1154" y="11070"/>
                </a:cubicBezTo>
                <a:cubicBezTo>
                  <a:pt x="1316" y="10909"/>
                  <a:pt x="1519" y="10836"/>
                  <a:pt x="1721" y="10836"/>
                </a:cubicBezTo>
                <a:close/>
                <a:moveTo>
                  <a:pt x="11712" y="1"/>
                </a:moveTo>
                <a:cubicBezTo>
                  <a:pt x="10571" y="1"/>
                  <a:pt x="9570" y="1311"/>
                  <a:pt x="10352" y="2496"/>
                </a:cubicBezTo>
                <a:lnTo>
                  <a:pt x="8668" y="4180"/>
                </a:lnTo>
                <a:cubicBezTo>
                  <a:pt x="8232" y="3837"/>
                  <a:pt x="7702" y="3587"/>
                  <a:pt x="7109" y="3525"/>
                </a:cubicBezTo>
                <a:lnTo>
                  <a:pt x="7109" y="2340"/>
                </a:lnTo>
                <a:cubicBezTo>
                  <a:pt x="8357" y="1904"/>
                  <a:pt x="8045" y="64"/>
                  <a:pt x="6735" y="64"/>
                </a:cubicBezTo>
                <a:cubicBezTo>
                  <a:pt x="5426" y="64"/>
                  <a:pt x="5083" y="1904"/>
                  <a:pt x="6330" y="2340"/>
                </a:cubicBezTo>
                <a:lnTo>
                  <a:pt x="6330" y="3525"/>
                </a:lnTo>
                <a:cubicBezTo>
                  <a:pt x="4927" y="3712"/>
                  <a:pt x="3804" y="4834"/>
                  <a:pt x="3617" y="6237"/>
                </a:cubicBezTo>
                <a:lnTo>
                  <a:pt x="2370" y="6237"/>
                </a:lnTo>
                <a:cubicBezTo>
                  <a:pt x="2183" y="5704"/>
                  <a:pt x="1739" y="5461"/>
                  <a:pt x="1293" y="5461"/>
                </a:cubicBezTo>
                <a:cubicBezTo>
                  <a:pt x="696" y="5461"/>
                  <a:pt x="94" y="5894"/>
                  <a:pt x="94" y="6643"/>
                </a:cubicBezTo>
                <a:cubicBezTo>
                  <a:pt x="94" y="7384"/>
                  <a:pt x="684" y="7806"/>
                  <a:pt x="1275" y="7806"/>
                </a:cubicBezTo>
                <a:cubicBezTo>
                  <a:pt x="1727" y="7806"/>
                  <a:pt x="2181" y="7558"/>
                  <a:pt x="2370" y="7017"/>
                </a:cubicBezTo>
                <a:lnTo>
                  <a:pt x="3617" y="7017"/>
                </a:lnTo>
                <a:cubicBezTo>
                  <a:pt x="3680" y="7609"/>
                  <a:pt x="3929" y="8139"/>
                  <a:pt x="4272" y="8576"/>
                </a:cubicBezTo>
                <a:lnTo>
                  <a:pt x="2588" y="10291"/>
                </a:lnTo>
                <a:cubicBezTo>
                  <a:pt x="2312" y="10118"/>
                  <a:pt x="2012" y="10038"/>
                  <a:pt x="1719" y="10038"/>
                </a:cubicBezTo>
                <a:cubicBezTo>
                  <a:pt x="956" y="10038"/>
                  <a:pt x="247" y="10579"/>
                  <a:pt x="157" y="11413"/>
                </a:cubicBezTo>
                <a:cubicBezTo>
                  <a:pt x="1" y="12317"/>
                  <a:pt x="624" y="13159"/>
                  <a:pt x="1528" y="13284"/>
                </a:cubicBezTo>
                <a:cubicBezTo>
                  <a:pt x="1586" y="13290"/>
                  <a:pt x="1644" y="13293"/>
                  <a:pt x="1700" y="13293"/>
                </a:cubicBezTo>
                <a:cubicBezTo>
                  <a:pt x="2533" y="13293"/>
                  <a:pt x="3247" y="12665"/>
                  <a:pt x="3306" y="11818"/>
                </a:cubicBezTo>
                <a:cubicBezTo>
                  <a:pt x="3337" y="11475"/>
                  <a:pt x="3274" y="11132"/>
                  <a:pt x="3119" y="10852"/>
                </a:cubicBezTo>
                <a:lnTo>
                  <a:pt x="4833" y="9106"/>
                </a:lnTo>
                <a:cubicBezTo>
                  <a:pt x="5394" y="9539"/>
                  <a:pt x="6063" y="9757"/>
                  <a:pt x="6732" y="9757"/>
                </a:cubicBezTo>
                <a:cubicBezTo>
                  <a:pt x="7365" y="9757"/>
                  <a:pt x="7998" y="9562"/>
                  <a:pt x="8544" y="9168"/>
                </a:cubicBezTo>
                <a:lnTo>
                  <a:pt x="11007" y="11631"/>
                </a:lnTo>
                <a:cubicBezTo>
                  <a:pt x="10913" y="11787"/>
                  <a:pt x="10913" y="12005"/>
                  <a:pt x="10944" y="12193"/>
                </a:cubicBezTo>
                <a:cubicBezTo>
                  <a:pt x="11023" y="12821"/>
                  <a:pt x="11546" y="13189"/>
                  <a:pt x="12087" y="13189"/>
                </a:cubicBezTo>
                <a:cubicBezTo>
                  <a:pt x="12405" y="13189"/>
                  <a:pt x="12728" y="13062"/>
                  <a:pt x="12971" y="12785"/>
                </a:cubicBezTo>
                <a:cubicBezTo>
                  <a:pt x="13626" y="12037"/>
                  <a:pt x="13096" y="10852"/>
                  <a:pt x="12098" y="10852"/>
                </a:cubicBezTo>
                <a:lnTo>
                  <a:pt x="12098" y="10883"/>
                </a:lnTo>
                <a:cubicBezTo>
                  <a:pt x="11880" y="10883"/>
                  <a:pt x="11661" y="10945"/>
                  <a:pt x="11474" y="11039"/>
                </a:cubicBezTo>
                <a:lnTo>
                  <a:pt x="9105" y="8701"/>
                </a:lnTo>
                <a:cubicBezTo>
                  <a:pt x="10071" y="7578"/>
                  <a:pt x="10102" y="5926"/>
                  <a:pt x="9229" y="4741"/>
                </a:cubicBezTo>
                <a:lnTo>
                  <a:pt x="10944" y="3026"/>
                </a:lnTo>
                <a:cubicBezTo>
                  <a:pt x="11212" y="3173"/>
                  <a:pt x="11478" y="3237"/>
                  <a:pt x="11730" y="3237"/>
                </a:cubicBezTo>
                <a:cubicBezTo>
                  <a:pt x="13034" y="3237"/>
                  <a:pt x="13959" y="1509"/>
                  <a:pt x="12784" y="438"/>
                </a:cubicBezTo>
                <a:cubicBezTo>
                  <a:pt x="12447" y="131"/>
                  <a:pt x="12072" y="1"/>
                  <a:pt x="117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485" name="Google Shape;4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0" y="1174413"/>
            <a:ext cx="869493" cy="89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522" y="2671200"/>
            <a:ext cx="628200" cy="6230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2"/>
          <p:cNvSpPr txBox="1"/>
          <p:nvPr>
            <p:ph idx="1" type="subTitle"/>
          </p:nvPr>
        </p:nvSpPr>
        <p:spPr>
          <a:xfrm>
            <a:off x="1254850" y="1457175"/>
            <a:ext cx="5789400" cy="13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EfficientNetB3 Model is a suitable high accuracy  model for predicting monkey pox by skin lesion images.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3"/>
          <p:cNvSpPr txBox="1"/>
          <p:nvPr>
            <p:ph type="title"/>
          </p:nvPr>
        </p:nvSpPr>
        <p:spPr>
          <a:xfrm>
            <a:off x="715100" y="3299927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—Dave Waters</a:t>
            </a:r>
            <a:endParaRPr/>
          </a:p>
        </p:txBody>
      </p:sp>
      <p:sp>
        <p:nvSpPr>
          <p:cNvPr id="493" name="Google Shape;493;p53"/>
          <p:cNvSpPr txBox="1"/>
          <p:nvPr>
            <p:ph idx="1" type="subTitle"/>
          </p:nvPr>
        </p:nvSpPr>
        <p:spPr>
          <a:xfrm>
            <a:off x="715100" y="1631800"/>
            <a:ext cx="5789400" cy="13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Predicting the future is not magic, it’s artificial intelligence.</a:t>
            </a:r>
            <a:r>
              <a:rPr lang="en"/>
              <a:t>”</a:t>
            </a:r>
            <a:endParaRPr/>
          </a:p>
        </p:txBody>
      </p:sp>
      <p:cxnSp>
        <p:nvCxnSpPr>
          <p:cNvPr id="494" name="Google Shape;494;p53"/>
          <p:cNvCxnSpPr/>
          <p:nvPr/>
        </p:nvCxnSpPr>
        <p:spPr>
          <a:xfrm>
            <a:off x="827000" y="1481698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53"/>
          <p:cNvCxnSpPr/>
          <p:nvPr/>
        </p:nvCxnSpPr>
        <p:spPr>
          <a:xfrm>
            <a:off x="827000" y="3129802"/>
            <a:ext cx="275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6" name="Google Shape;496;p53"/>
          <p:cNvGrpSpPr/>
          <p:nvPr/>
        </p:nvGrpSpPr>
        <p:grpSpPr>
          <a:xfrm>
            <a:off x="6942650" y="778575"/>
            <a:ext cx="2301600" cy="3829925"/>
            <a:chOff x="6942650" y="778575"/>
            <a:chExt cx="2301600" cy="3829925"/>
          </a:xfrm>
        </p:grpSpPr>
        <p:sp>
          <p:nvSpPr>
            <p:cNvPr id="497" name="Google Shape;497;p53"/>
            <p:cNvSpPr/>
            <p:nvPr/>
          </p:nvSpPr>
          <p:spPr>
            <a:xfrm rot="10800000">
              <a:off x="6942650" y="2859500"/>
              <a:ext cx="2301600" cy="17490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3"/>
            <p:cNvSpPr/>
            <p:nvPr/>
          </p:nvSpPr>
          <p:spPr>
            <a:xfrm>
              <a:off x="8447950" y="778575"/>
              <a:ext cx="796200" cy="2650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9" name="Google Shape;4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841850" y="948673"/>
            <a:ext cx="1928225" cy="16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652" y="3700451"/>
            <a:ext cx="1257823" cy="12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3"/>
          <p:cNvSpPr/>
          <p:nvPr/>
        </p:nvSpPr>
        <p:spPr>
          <a:xfrm rot="5400000">
            <a:off x="612450" y="3534500"/>
            <a:ext cx="580200" cy="209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748" y="4066750"/>
            <a:ext cx="687446" cy="68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>
            <p:ph type="ctrTitle"/>
          </p:nvPr>
        </p:nvSpPr>
        <p:spPr>
          <a:xfrm>
            <a:off x="805425" y="672588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08" name="Google Shape;508;p54"/>
          <p:cNvSpPr/>
          <p:nvPr/>
        </p:nvSpPr>
        <p:spPr>
          <a:xfrm>
            <a:off x="6793950" y="-94325"/>
            <a:ext cx="1635000" cy="443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4"/>
          <p:cNvSpPr/>
          <p:nvPr/>
        </p:nvSpPr>
        <p:spPr>
          <a:xfrm>
            <a:off x="8046675" y="4059200"/>
            <a:ext cx="1171800" cy="54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0" name="Google Shape;510;p54"/>
          <p:cNvCxnSpPr/>
          <p:nvPr/>
        </p:nvCxnSpPr>
        <p:spPr>
          <a:xfrm>
            <a:off x="922105" y="538850"/>
            <a:ext cx="399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4"/>
          <p:cNvSpPr/>
          <p:nvPr/>
        </p:nvSpPr>
        <p:spPr>
          <a:xfrm>
            <a:off x="6036275" y="2037900"/>
            <a:ext cx="1067700" cy="106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275" y="2726600"/>
            <a:ext cx="706739" cy="7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815747" y="373987"/>
            <a:ext cx="1533450" cy="13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4575" y="2549014"/>
            <a:ext cx="1067700" cy="105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525" y="896850"/>
            <a:ext cx="551602" cy="5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" type="subTitle"/>
          </p:nvPr>
        </p:nvSpPr>
        <p:spPr>
          <a:xfrm>
            <a:off x="720000" y="3193463"/>
            <a:ext cx="46611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outbreak of monkeypox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declared an emergency as of 23 July 2022</a:t>
            </a:r>
            <a:endParaRPr/>
          </a:p>
        </p:txBody>
      </p:sp>
      <p:sp>
        <p:nvSpPr>
          <p:cNvPr id="228" name="Google Shape;228;p34"/>
          <p:cNvSpPr txBox="1"/>
          <p:nvPr>
            <p:ph type="title"/>
          </p:nvPr>
        </p:nvSpPr>
        <p:spPr>
          <a:xfrm>
            <a:off x="720000" y="2176000"/>
            <a:ext cx="46611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229" name="Google Shape;229;p34"/>
          <p:cNvCxnSpPr/>
          <p:nvPr/>
        </p:nvCxnSpPr>
        <p:spPr>
          <a:xfrm>
            <a:off x="800550" y="1949450"/>
            <a:ext cx="478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4"/>
          <p:cNvSpPr/>
          <p:nvPr/>
        </p:nvSpPr>
        <p:spPr>
          <a:xfrm>
            <a:off x="800550" y="930625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34"/>
          <p:cNvCxnSpPr/>
          <p:nvPr/>
        </p:nvCxnSpPr>
        <p:spPr>
          <a:xfrm>
            <a:off x="800550" y="2977088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4"/>
          <p:cNvSpPr/>
          <p:nvPr/>
        </p:nvSpPr>
        <p:spPr>
          <a:xfrm rot="-5400000">
            <a:off x="5621374" y="2399025"/>
            <a:ext cx="3980100" cy="174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 rot="5400000">
            <a:off x="8295572" y="711475"/>
            <a:ext cx="703800" cy="11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512" y="3110444"/>
            <a:ext cx="861900" cy="85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201" y="3799925"/>
            <a:ext cx="987481" cy="10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200" y="720900"/>
            <a:ext cx="1588525" cy="169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775" y="2460175"/>
            <a:ext cx="518225" cy="51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4"/>
          <p:cNvGrpSpPr/>
          <p:nvPr/>
        </p:nvGrpSpPr>
        <p:grpSpPr>
          <a:xfrm>
            <a:off x="917192" y="1068073"/>
            <a:ext cx="394913" cy="353304"/>
            <a:chOff x="1701275" y="1550725"/>
            <a:chExt cx="370150" cy="331150"/>
          </a:xfrm>
        </p:grpSpPr>
        <p:sp>
          <p:nvSpPr>
            <p:cNvPr id="239" name="Google Shape;239;p34"/>
            <p:cNvSpPr/>
            <p:nvPr/>
          </p:nvSpPr>
          <p:spPr>
            <a:xfrm>
              <a:off x="1701275" y="1550725"/>
              <a:ext cx="370150" cy="331150"/>
            </a:xfrm>
            <a:custGeom>
              <a:rect b="b" l="l" r="r" t="t"/>
              <a:pathLst>
                <a:path extrusionOk="0" h="13246" w="14806">
                  <a:moveTo>
                    <a:pt x="8800" y="804"/>
                  </a:moveTo>
                  <a:cubicBezTo>
                    <a:pt x="11007" y="804"/>
                    <a:pt x="13122" y="2507"/>
                    <a:pt x="13122" y="5082"/>
                  </a:cubicBezTo>
                  <a:cubicBezTo>
                    <a:pt x="13122" y="7452"/>
                    <a:pt x="11189" y="9385"/>
                    <a:pt x="8819" y="9385"/>
                  </a:cubicBezTo>
                  <a:cubicBezTo>
                    <a:pt x="5016" y="9385"/>
                    <a:pt x="3083" y="4770"/>
                    <a:pt x="5795" y="2058"/>
                  </a:cubicBezTo>
                  <a:cubicBezTo>
                    <a:pt x="6671" y="1192"/>
                    <a:pt x="7746" y="804"/>
                    <a:pt x="8800" y="804"/>
                  </a:cubicBezTo>
                  <a:close/>
                  <a:moveTo>
                    <a:pt x="3425" y="9291"/>
                  </a:moveTo>
                  <a:lnTo>
                    <a:pt x="4579" y="10476"/>
                  </a:lnTo>
                  <a:lnTo>
                    <a:pt x="3956" y="11099"/>
                  </a:lnTo>
                  <a:lnTo>
                    <a:pt x="2802" y="9915"/>
                  </a:lnTo>
                  <a:lnTo>
                    <a:pt x="3425" y="9291"/>
                  </a:lnTo>
                  <a:close/>
                  <a:moveTo>
                    <a:pt x="2241" y="10476"/>
                  </a:moveTo>
                  <a:lnTo>
                    <a:pt x="3425" y="11630"/>
                  </a:lnTo>
                  <a:lnTo>
                    <a:pt x="2895" y="12191"/>
                  </a:lnTo>
                  <a:cubicBezTo>
                    <a:pt x="2724" y="12347"/>
                    <a:pt x="2506" y="12425"/>
                    <a:pt x="2291" y="12425"/>
                  </a:cubicBezTo>
                  <a:cubicBezTo>
                    <a:pt x="2077" y="12425"/>
                    <a:pt x="1867" y="12347"/>
                    <a:pt x="1711" y="12191"/>
                  </a:cubicBezTo>
                  <a:cubicBezTo>
                    <a:pt x="1399" y="11848"/>
                    <a:pt x="1399" y="11318"/>
                    <a:pt x="1711" y="11006"/>
                  </a:cubicBezTo>
                  <a:lnTo>
                    <a:pt x="2241" y="10476"/>
                  </a:lnTo>
                  <a:close/>
                  <a:moveTo>
                    <a:pt x="8819" y="0"/>
                  </a:moveTo>
                  <a:cubicBezTo>
                    <a:pt x="4486" y="0"/>
                    <a:pt x="2147" y="5082"/>
                    <a:pt x="4984" y="8387"/>
                  </a:cubicBezTo>
                  <a:lnTo>
                    <a:pt x="4298" y="9073"/>
                  </a:lnTo>
                  <a:lnTo>
                    <a:pt x="3425" y="8200"/>
                  </a:lnTo>
                  <a:lnTo>
                    <a:pt x="1149" y="10476"/>
                  </a:lnTo>
                  <a:cubicBezTo>
                    <a:pt x="0" y="11649"/>
                    <a:pt x="1057" y="13245"/>
                    <a:pt x="2287" y="13245"/>
                  </a:cubicBezTo>
                  <a:cubicBezTo>
                    <a:pt x="2659" y="13245"/>
                    <a:pt x="3047" y="13099"/>
                    <a:pt x="3394" y="12752"/>
                  </a:cubicBezTo>
                  <a:lnTo>
                    <a:pt x="5670" y="10445"/>
                  </a:lnTo>
                  <a:lnTo>
                    <a:pt x="4829" y="9603"/>
                  </a:lnTo>
                  <a:lnTo>
                    <a:pt x="5514" y="8917"/>
                  </a:lnTo>
                  <a:cubicBezTo>
                    <a:pt x="6492" y="9759"/>
                    <a:pt x="7666" y="10152"/>
                    <a:pt x="8820" y="10152"/>
                  </a:cubicBezTo>
                  <a:cubicBezTo>
                    <a:pt x="10831" y="10152"/>
                    <a:pt x="12786" y="8959"/>
                    <a:pt x="13558" y="6859"/>
                  </a:cubicBezTo>
                  <a:cubicBezTo>
                    <a:pt x="14806" y="3523"/>
                    <a:pt x="12342" y="31"/>
                    <a:pt x="8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1844575" y="1646575"/>
              <a:ext cx="107600" cy="107600"/>
            </a:xfrm>
            <a:custGeom>
              <a:rect b="b" l="l" r="r" t="t"/>
              <a:pathLst>
                <a:path extrusionOk="0" h="4304" w="4304">
                  <a:moveTo>
                    <a:pt x="2121" y="999"/>
                  </a:moveTo>
                  <a:cubicBezTo>
                    <a:pt x="2370" y="1155"/>
                    <a:pt x="2651" y="1279"/>
                    <a:pt x="2963" y="1310"/>
                  </a:cubicBezTo>
                  <a:cubicBezTo>
                    <a:pt x="2994" y="1622"/>
                    <a:pt x="3119" y="1903"/>
                    <a:pt x="3306" y="2152"/>
                  </a:cubicBezTo>
                  <a:cubicBezTo>
                    <a:pt x="3119" y="2402"/>
                    <a:pt x="2994" y="2682"/>
                    <a:pt x="2963" y="2963"/>
                  </a:cubicBezTo>
                  <a:cubicBezTo>
                    <a:pt x="2651" y="3025"/>
                    <a:pt x="2370" y="3119"/>
                    <a:pt x="2121" y="3306"/>
                  </a:cubicBezTo>
                  <a:cubicBezTo>
                    <a:pt x="1903" y="3119"/>
                    <a:pt x="1591" y="3025"/>
                    <a:pt x="1310" y="2963"/>
                  </a:cubicBezTo>
                  <a:cubicBezTo>
                    <a:pt x="1279" y="2682"/>
                    <a:pt x="1154" y="2402"/>
                    <a:pt x="967" y="2152"/>
                  </a:cubicBezTo>
                  <a:cubicBezTo>
                    <a:pt x="1154" y="1903"/>
                    <a:pt x="1279" y="1622"/>
                    <a:pt x="1310" y="1310"/>
                  </a:cubicBezTo>
                  <a:cubicBezTo>
                    <a:pt x="1591" y="1279"/>
                    <a:pt x="1903" y="1155"/>
                    <a:pt x="2121" y="999"/>
                  </a:cubicBezTo>
                  <a:close/>
                  <a:moveTo>
                    <a:pt x="2152" y="1"/>
                  </a:moveTo>
                  <a:lnTo>
                    <a:pt x="1684" y="375"/>
                  </a:lnTo>
                  <a:cubicBezTo>
                    <a:pt x="1528" y="469"/>
                    <a:pt x="1373" y="531"/>
                    <a:pt x="1217" y="562"/>
                  </a:cubicBezTo>
                  <a:lnTo>
                    <a:pt x="624" y="625"/>
                  </a:lnTo>
                  <a:lnTo>
                    <a:pt x="562" y="1217"/>
                  </a:lnTo>
                  <a:cubicBezTo>
                    <a:pt x="531" y="1404"/>
                    <a:pt x="468" y="1560"/>
                    <a:pt x="375" y="1685"/>
                  </a:cubicBezTo>
                  <a:lnTo>
                    <a:pt x="1" y="2152"/>
                  </a:lnTo>
                  <a:lnTo>
                    <a:pt x="375" y="2620"/>
                  </a:lnTo>
                  <a:cubicBezTo>
                    <a:pt x="468" y="2745"/>
                    <a:pt x="531" y="2901"/>
                    <a:pt x="562" y="3088"/>
                  </a:cubicBezTo>
                  <a:lnTo>
                    <a:pt x="624" y="3680"/>
                  </a:lnTo>
                  <a:lnTo>
                    <a:pt x="1217" y="3742"/>
                  </a:lnTo>
                  <a:cubicBezTo>
                    <a:pt x="1373" y="3774"/>
                    <a:pt x="1528" y="3836"/>
                    <a:pt x="1684" y="3929"/>
                  </a:cubicBezTo>
                  <a:lnTo>
                    <a:pt x="2152" y="4304"/>
                  </a:lnTo>
                  <a:lnTo>
                    <a:pt x="2620" y="3929"/>
                  </a:lnTo>
                  <a:cubicBezTo>
                    <a:pt x="2744" y="3836"/>
                    <a:pt x="2900" y="3774"/>
                    <a:pt x="3056" y="3742"/>
                  </a:cubicBezTo>
                  <a:lnTo>
                    <a:pt x="3649" y="3680"/>
                  </a:lnTo>
                  <a:lnTo>
                    <a:pt x="3742" y="3088"/>
                  </a:lnTo>
                  <a:cubicBezTo>
                    <a:pt x="3742" y="2901"/>
                    <a:pt x="3804" y="2745"/>
                    <a:pt x="3929" y="2620"/>
                  </a:cubicBezTo>
                  <a:lnTo>
                    <a:pt x="4303" y="2152"/>
                  </a:lnTo>
                  <a:lnTo>
                    <a:pt x="3929" y="1685"/>
                  </a:lnTo>
                  <a:cubicBezTo>
                    <a:pt x="3804" y="1560"/>
                    <a:pt x="3742" y="1404"/>
                    <a:pt x="3742" y="1217"/>
                  </a:cubicBezTo>
                  <a:lnTo>
                    <a:pt x="3649" y="625"/>
                  </a:lnTo>
                  <a:lnTo>
                    <a:pt x="3056" y="562"/>
                  </a:lnTo>
                  <a:cubicBezTo>
                    <a:pt x="2900" y="531"/>
                    <a:pt x="2744" y="469"/>
                    <a:pt x="2620" y="375"/>
                  </a:cubicBezTo>
                  <a:lnTo>
                    <a:pt x="2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1940450" y="1612300"/>
              <a:ext cx="19525" cy="19500"/>
            </a:xfrm>
            <a:custGeom>
              <a:rect b="b" l="l" r="r" t="t"/>
              <a:pathLst>
                <a:path extrusionOk="0" h="780" w="781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966175" y="1652050"/>
              <a:ext cx="27300" cy="27300"/>
            </a:xfrm>
            <a:custGeom>
              <a:rect b="b" l="l" r="r" t="t"/>
              <a:pathLst>
                <a:path extrusionOk="0" h="1092" w="1092">
                  <a:moveTo>
                    <a:pt x="562" y="0"/>
                  </a:moveTo>
                  <a:lnTo>
                    <a:pt x="1" y="530"/>
                  </a:lnTo>
                  <a:lnTo>
                    <a:pt x="562" y="1091"/>
                  </a:lnTo>
                  <a:lnTo>
                    <a:pt x="1092" y="530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75" y="0"/>
            <a:ext cx="9144000" cy="523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>
            <p:ph idx="4294967295" type="body"/>
          </p:nvPr>
        </p:nvSpPr>
        <p:spPr>
          <a:xfrm>
            <a:off x="-83175" y="3868050"/>
            <a:ext cx="3179700" cy="13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AA44A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Both clades recorded</a:t>
            </a:r>
            <a:endParaRPr>
              <a:solidFill>
                <a:srgbClr val="000000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AA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Clade II</a:t>
            </a:r>
            <a:r>
              <a:rPr baseline="30000" lang="en" sz="1800">
                <a:solidFill>
                  <a:srgbClr val="0B0080"/>
                </a:solidFill>
                <a:highlight>
                  <a:srgbClr val="F8F9FA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en">
                <a:solidFill>
                  <a:srgbClr val="000000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outbreak in 2022</a:t>
            </a:r>
            <a:endParaRPr>
              <a:solidFill>
                <a:srgbClr val="000000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C6C6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Suspected cases</a:t>
            </a:r>
            <a:endParaRPr>
              <a:solidFill>
                <a:srgbClr val="000000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idx="2" type="title"/>
          </p:nvPr>
        </p:nvSpPr>
        <p:spPr>
          <a:xfrm>
            <a:off x="1028700" y="1292100"/>
            <a:ext cx="459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Monkey Pox</a:t>
            </a:r>
            <a:endParaRPr/>
          </a:p>
        </p:txBody>
      </p:sp>
      <p:sp>
        <p:nvSpPr>
          <p:cNvPr id="254" name="Google Shape;254;p36"/>
          <p:cNvSpPr txBox="1"/>
          <p:nvPr>
            <p:ph type="title"/>
          </p:nvPr>
        </p:nvSpPr>
        <p:spPr>
          <a:xfrm>
            <a:off x="908350" y="2571050"/>
            <a:ext cx="43653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virus</a:t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6"/>
          <p:cNvCxnSpPr/>
          <p:nvPr/>
        </p:nvCxnSpPr>
        <p:spPr>
          <a:xfrm>
            <a:off x="1132175" y="3851400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6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6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434617" y="586306"/>
            <a:ext cx="50340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429775" y="2055975"/>
            <a:ext cx="5858400" cy="28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Orthopoxvirus class, similar to smallpox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Zoonotic virus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Transmission; droplets, fluids, airborne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No known cure; smallpox vaccine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Risk of death; 1-5%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Incubation period; 8 - 21days</a:t>
            </a:r>
            <a:endParaRPr sz="2300">
              <a:solidFill>
                <a:schemeClr val="dk1"/>
              </a:solidFill>
            </a:endParaRPr>
          </a:p>
        </p:txBody>
      </p:sp>
      <p:cxnSp>
        <p:nvCxnSpPr>
          <p:cNvPr id="270" name="Google Shape;270;p37"/>
          <p:cNvCxnSpPr/>
          <p:nvPr/>
        </p:nvCxnSpPr>
        <p:spPr>
          <a:xfrm>
            <a:off x="540358" y="1806236"/>
            <a:ext cx="306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7"/>
          <p:cNvCxnSpPr/>
          <p:nvPr/>
        </p:nvCxnSpPr>
        <p:spPr>
          <a:xfrm>
            <a:off x="540358" y="326050"/>
            <a:ext cx="475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7"/>
          <p:cNvSpPr/>
          <p:nvPr/>
        </p:nvSpPr>
        <p:spPr>
          <a:xfrm>
            <a:off x="6288075" y="15333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5754822" y="9998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/>
          <p:nvPr/>
        </p:nvSpPr>
        <p:spPr>
          <a:xfrm>
            <a:off x="7046025" y="31469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025" y="7278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800" y="26792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063" y="37407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478" y="5498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Monkey pox symptoms</a:t>
            </a:r>
            <a:endParaRPr/>
          </a:p>
        </p:txBody>
      </p:sp>
      <p:sp>
        <p:nvSpPr>
          <p:cNvPr id="284" name="Google Shape;284;p38"/>
          <p:cNvSpPr txBox="1"/>
          <p:nvPr>
            <p:ph idx="1" type="subTitle"/>
          </p:nvPr>
        </p:nvSpPr>
        <p:spPr>
          <a:xfrm>
            <a:off x="720000" y="1377709"/>
            <a:ext cx="2336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</a:t>
            </a:r>
            <a:endParaRPr/>
          </a:p>
        </p:txBody>
      </p:sp>
      <p:cxnSp>
        <p:nvCxnSpPr>
          <p:cNvPr id="285" name="Google Shape;285;p38"/>
          <p:cNvCxnSpPr/>
          <p:nvPr/>
        </p:nvCxnSpPr>
        <p:spPr>
          <a:xfrm>
            <a:off x="815334" y="1380038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8"/>
          <p:cNvSpPr/>
          <p:nvPr/>
        </p:nvSpPr>
        <p:spPr>
          <a:xfrm rot="5400000">
            <a:off x="8494272" y="3978950"/>
            <a:ext cx="703800" cy="95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949" y="3747783"/>
            <a:ext cx="628200" cy="6255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>
            <a:off x="784125" y="2697229"/>
            <a:ext cx="2069400" cy="21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Onset of symptoms: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AutoNum type="arabicPeriod"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Fever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AutoNum type="arabicPeriod"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Muscle pains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AutoNum type="arabicPeriod"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Swollen glands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AutoNum type="arabicPeriod"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Lesions (a few)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3468297" y="2262420"/>
            <a:ext cx="207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3-4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3468300" y="2697210"/>
            <a:ext cx="2073600" cy="20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Rash with many lesions. 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Dry up, crusting and fall off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6152300" y="2697211"/>
            <a:ext cx="2073600" cy="21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Recovery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May be still infectious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6156645" y="2262420"/>
            <a:ext cx="207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4-10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779797" y="2262423"/>
            <a:ext cx="206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1-2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885272" y="1945825"/>
            <a:ext cx="260100" cy="26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3567097" y="1945825"/>
            <a:ext cx="260100" cy="26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6248922" y="1945825"/>
            <a:ext cx="260100" cy="26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8"/>
          <p:cNvCxnSpPr>
            <a:stCxn id="294" idx="3"/>
            <a:endCxn id="295" idx="1"/>
          </p:cNvCxnSpPr>
          <p:nvPr/>
        </p:nvCxnSpPr>
        <p:spPr>
          <a:xfrm>
            <a:off x="1145372" y="2075875"/>
            <a:ext cx="242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8"/>
          <p:cNvCxnSpPr>
            <a:stCxn id="295" idx="3"/>
            <a:endCxn id="296" idx="1"/>
          </p:cNvCxnSpPr>
          <p:nvPr/>
        </p:nvCxnSpPr>
        <p:spPr>
          <a:xfrm>
            <a:off x="3827197" y="2075875"/>
            <a:ext cx="242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8"/>
          <p:cNvCxnSpPr>
            <a:stCxn id="296" idx="3"/>
          </p:cNvCxnSpPr>
          <p:nvPr/>
        </p:nvCxnSpPr>
        <p:spPr>
          <a:xfrm>
            <a:off x="6509022" y="2075875"/>
            <a:ext cx="185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00" name="Google Shape;300;p38"/>
          <p:cNvSpPr txBox="1"/>
          <p:nvPr/>
        </p:nvSpPr>
        <p:spPr>
          <a:xfrm>
            <a:off x="6509022" y="1461023"/>
            <a:ext cx="206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Weeks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idx="2" type="title"/>
          </p:nvPr>
        </p:nvSpPr>
        <p:spPr>
          <a:xfrm>
            <a:off x="994650" y="995100"/>
            <a:ext cx="457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Problem Statement</a:t>
            </a:r>
            <a:endParaRPr sz="6100"/>
          </a:p>
        </p:txBody>
      </p:sp>
      <p:sp>
        <p:nvSpPr>
          <p:cNvPr id="306" name="Google Shape;306;p39"/>
          <p:cNvSpPr txBox="1"/>
          <p:nvPr>
            <p:ph type="title"/>
          </p:nvPr>
        </p:nvSpPr>
        <p:spPr>
          <a:xfrm>
            <a:off x="994650" y="2430375"/>
            <a:ext cx="4917900" cy="24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Build a </a:t>
            </a:r>
            <a:r>
              <a:rPr lang="en" sz="2800"/>
              <a:t>classifier</a:t>
            </a:r>
            <a:r>
              <a:rPr lang="en" sz="2800"/>
              <a:t> model</a:t>
            </a:r>
            <a:r>
              <a:rPr b="0" lang="en" sz="2800"/>
              <a:t> that can </a:t>
            </a:r>
            <a:r>
              <a:rPr lang="en" sz="2800"/>
              <a:t>reliably</a:t>
            </a:r>
            <a:r>
              <a:rPr b="0" lang="en" sz="2800"/>
              <a:t> and </a:t>
            </a:r>
            <a:r>
              <a:rPr lang="en" sz="2800"/>
              <a:t>accurately predict monkeypox</a:t>
            </a:r>
            <a:r>
              <a:rPr b="0" lang="en" sz="2800"/>
              <a:t> caused lesions</a:t>
            </a:r>
            <a:endParaRPr b="0" sz="2800"/>
          </a:p>
        </p:txBody>
      </p:sp>
      <p:sp>
        <p:nvSpPr>
          <p:cNvPr id="307" name="Google Shape;307;p39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39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9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0"/>
          <p:cNvGrpSpPr/>
          <p:nvPr/>
        </p:nvGrpSpPr>
        <p:grpSpPr>
          <a:xfrm>
            <a:off x="7685200" y="1185039"/>
            <a:ext cx="1619175" cy="1405811"/>
            <a:chOff x="7685200" y="1185039"/>
            <a:chExt cx="1619175" cy="1405811"/>
          </a:xfrm>
        </p:grpSpPr>
        <p:sp>
          <p:nvSpPr>
            <p:cNvPr id="320" name="Google Shape;320;p40"/>
            <p:cNvSpPr/>
            <p:nvPr/>
          </p:nvSpPr>
          <p:spPr>
            <a:xfrm flipH="1" rot="10800000">
              <a:off x="7685200" y="1185039"/>
              <a:ext cx="1132200" cy="1132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8483575" y="2041550"/>
              <a:ext cx="820800" cy="549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4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Why?</a:t>
            </a:r>
            <a:endParaRPr sz="4500"/>
          </a:p>
        </p:txBody>
      </p:sp>
      <p:sp>
        <p:nvSpPr>
          <p:cNvPr id="323" name="Google Shape;323;p40"/>
          <p:cNvSpPr txBox="1"/>
          <p:nvPr/>
        </p:nvSpPr>
        <p:spPr>
          <a:xfrm>
            <a:off x="851124" y="1619817"/>
            <a:ext cx="206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846762" y="2216925"/>
            <a:ext cx="501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Reduce time needed to identify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851112" y="2941025"/>
            <a:ext cx="541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Reduce risk to medical staff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846778" y="1492825"/>
            <a:ext cx="583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Reduce workload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55225" y="705555"/>
            <a:ext cx="1132200" cy="120509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/>
        </p:nvSpPr>
        <p:spPr>
          <a:xfrm>
            <a:off x="851112" y="3703025"/>
            <a:ext cx="541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Optimize deployment of resources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orwalk Virus Clinical Case by Slidesgo">
  <a:themeElements>
    <a:clrScheme name="Simple Light">
      <a:dk1>
        <a:srgbClr val="191919"/>
      </a:dk1>
      <a:lt1>
        <a:srgbClr val="FFFFFF"/>
      </a:lt1>
      <a:dk2>
        <a:srgbClr val="E9C6BC"/>
      </a:dk2>
      <a:lt2>
        <a:srgbClr val="FFFDF0"/>
      </a:lt2>
      <a:accent1>
        <a:srgbClr val="A9AEB2"/>
      </a:accent1>
      <a:accent2>
        <a:srgbClr val="BFC3C6"/>
      </a:accent2>
      <a:accent3>
        <a:srgbClr val="D6DADD"/>
      </a:accent3>
      <a:accent4>
        <a:srgbClr val="FAFAF8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